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898" r:id="rId4"/>
    <p:sldId id="259" r:id="rId5"/>
    <p:sldId id="260" r:id="rId6"/>
    <p:sldId id="261" r:id="rId7"/>
    <p:sldId id="262" r:id="rId8"/>
    <p:sldId id="755" r:id="rId9"/>
    <p:sldId id="909" r:id="rId10"/>
    <p:sldId id="1141" r:id="rId11"/>
    <p:sldId id="1123" r:id="rId12"/>
    <p:sldId id="1124" r:id="rId13"/>
    <p:sldId id="1116" r:id="rId14"/>
    <p:sldId id="1142" r:id="rId15"/>
    <p:sldId id="1158" r:id="rId16"/>
    <p:sldId id="1143" r:id="rId17"/>
    <p:sldId id="1144" r:id="rId18"/>
    <p:sldId id="1146" r:id="rId19"/>
    <p:sldId id="1145" r:id="rId20"/>
    <p:sldId id="1147" r:id="rId21"/>
    <p:sldId id="1148" r:id="rId22"/>
    <p:sldId id="1149" r:id="rId23"/>
    <p:sldId id="1108" r:id="rId24"/>
    <p:sldId id="1151" r:id="rId25"/>
    <p:sldId id="1154" r:id="rId26"/>
    <p:sldId id="1155" r:id="rId27"/>
    <p:sldId id="1156" r:id="rId28"/>
    <p:sldId id="1128" r:id="rId29"/>
    <p:sldId id="1157" r:id="rId30"/>
    <p:sldId id="1037" r:id="rId31"/>
    <p:sldId id="1159" r:id="rId32"/>
    <p:sldId id="1077" r:id="rId33"/>
    <p:sldId id="407" r:id="rId34"/>
    <p:sldId id="417" r:id="rId35"/>
    <p:sldId id="281" r:id="rId36"/>
    <p:sldId id="950" r:id="rId37"/>
    <p:sldId id="276" r:id="rId38"/>
    <p:sldId id="277" r:id="rId39"/>
    <p:sldId id="278" r:id="rId40"/>
    <p:sldId id="1160" r:id="rId41"/>
    <p:sldId id="1114" r:id="rId42"/>
    <p:sldId id="1161" r:id="rId43"/>
    <p:sldId id="283" r:id="rId44"/>
    <p:sldId id="284" r:id="rId45"/>
    <p:sldId id="309" r:id="rId46"/>
    <p:sldId id="310" r:id="rId47"/>
    <p:sldId id="961" r:id="rId48"/>
    <p:sldId id="962" r:id="rId49"/>
    <p:sldId id="976" r:id="rId50"/>
    <p:sldId id="977" r:id="rId51"/>
    <p:sldId id="978" r:id="rId52"/>
    <p:sldId id="312" r:id="rId53"/>
    <p:sldId id="313" r:id="rId54"/>
    <p:sldId id="31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6/11/relationships/changesInfo" Target="changesInfos/changesInfo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6C6A1BB0-D813-4342-B7C0-72F41AEB0AB5}"/>
    <pc:docChg chg="modSld">
      <pc:chgData name="faizul alfalah" userId="b097e28588539e7c" providerId="LiveId" clId="{6C6A1BB0-D813-4342-B7C0-72F41AEB0AB5}" dt="2023-09-20T07:16:04.839" v="11"/>
      <pc:docMkLst>
        <pc:docMk/>
      </pc:docMkLst>
      <pc:sldChg chg="setBg">
        <pc:chgData name="faizul alfalah" userId="b097e28588539e7c" providerId="LiveId" clId="{6C6A1BB0-D813-4342-B7C0-72F41AEB0AB5}" dt="2023-09-20T07:16:04.839" v="11"/>
        <pc:sldMkLst>
          <pc:docMk/>
          <pc:sldMk cId="595082253" sldId="755"/>
        </pc:sldMkLst>
      </pc:sldChg>
      <pc:sldChg chg="setBg">
        <pc:chgData name="faizul alfalah" userId="b097e28588539e7c" providerId="LiveId" clId="{6C6A1BB0-D813-4342-B7C0-72F41AEB0AB5}" dt="2023-09-20T07:15:46.214" v="5"/>
        <pc:sldMkLst>
          <pc:docMk/>
          <pc:sldMk cId="2557106934" sldId="8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F8E2F-603D-4D34-B0C8-864DC3659C17}"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9D718F7-0DF1-4989-B355-EB1F4B292466}">
      <dgm:prSet phldrT="[Text]"/>
      <dgm:spPr/>
      <dgm:t>
        <a:bodyPr/>
        <a:lstStyle/>
        <a:p>
          <a:r>
            <a:rPr lang="en-US" dirty="0" err="1"/>
            <a:t>Memaafkan</a:t>
          </a:r>
          <a:r>
            <a:rPr lang="en-US" dirty="0"/>
            <a:t> orang lain</a:t>
          </a:r>
        </a:p>
      </dgm:t>
    </dgm:pt>
    <dgm:pt modelId="{C5502E49-88C8-4E46-BADC-CF0D73F25596}" type="parTrans" cxnId="{0325834D-BCBD-443B-96B9-91B3A3118EDE}">
      <dgm:prSet/>
      <dgm:spPr/>
      <dgm:t>
        <a:bodyPr/>
        <a:lstStyle/>
        <a:p>
          <a:endParaRPr lang="en-US"/>
        </a:p>
      </dgm:t>
    </dgm:pt>
    <dgm:pt modelId="{97206991-DF7C-49A6-8125-8999B1DEE565}" type="sibTrans" cxnId="{0325834D-BCBD-443B-96B9-91B3A3118EDE}">
      <dgm:prSet/>
      <dgm:spPr/>
      <dgm:t>
        <a:bodyPr/>
        <a:lstStyle/>
        <a:p>
          <a:endParaRPr lang="en-US"/>
        </a:p>
      </dgm:t>
    </dgm:pt>
    <dgm:pt modelId="{5CC4FAC5-DFED-4E26-8EF2-EFEBD1B9627B}">
      <dgm:prSet/>
      <dgm:spPr/>
      <dgm:t>
        <a:bodyPr/>
        <a:lstStyle/>
        <a:p>
          <a:r>
            <a:rPr lang="en-US"/>
            <a:t>Tidak berdendam</a:t>
          </a:r>
        </a:p>
      </dgm:t>
    </dgm:pt>
    <dgm:pt modelId="{FC050310-4DDB-4E64-83F9-FF46EACB55A0}" type="parTrans" cxnId="{4C8D9708-D3E2-4F19-B41E-74900F0D25F6}">
      <dgm:prSet/>
      <dgm:spPr/>
      <dgm:t>
        <a:bodyPr/>
        <a:lstStyle/>
        <a:p>
          <a:endParaRPr lang="en-US"/>
        </a:p>
      </dgm:t>
    </dgm:pt>
    <dgm:pt modelId="{2E0CAE76-B6BD-4944-AAB6-45B33E586BEB}" type="sibTrans" cxnId="{4C8D9708-D3E2-4F19-B41E-74900F0D25F6}">
      <dgm:prSet/>
      <dgm:spPr/>
      <dgm:t>
        <a:bodyPr/>
        <a:lstStyle/>
        <a:p>
          <a:endParaRPr lang="en-US"/>
        </a:p>
      </dgm:t>
    </dgm:pt>
    <dgm:pt modelId="{4F997481-D54A-4D5C-9836-B56E4D58C736}">
      <dgm:prSet/>
      <dgm:spPr/>
      <dgm:t>
        <a:bodyPr/>
        <a:lstStyle/>
        <a:p>
          <a:r>
            <a:rPr lang="en-US"/>
            <a:t>Suka memberi bantuan kepada sesiapa yang memerlukan</a:t>
          </a:r>
        </a:p>
      </dgm:t>
    </dgm:pt>
    <dgm:pt modelId="{C4039EE2-0A59-434D-99E9-5F3A9CCF9CAC}" type="parTrans" cxnId="{734A3D04-7E0A-4513-A140-5A3017FDDF45}">
      <dgm:prSet/>
      <dgm:spPr/>
      <dgm:t>
        <a:bodyPr/>
        <a:lstStyle/>
        <a:p>
          <a:endParaRPr lang="en-US"/>
        </a:p>
      </dgm:t>
    </dgm:pt>
    <dgm:pt modelId="{FAAEB23C-FD75-488F-B4C4-2E98BD743910}" type="sibTrans" cxnId="{734A3D04-7E0A-4513-A140-5A3017FDDF45}">
      <dgm:prSet/>
      <dgm:spPr/>
      <dgm:t>
        <a:bodyPr/>
        <a:lstStyle/>
        <a:p>
          <a:endParaRPr lang="en-US"/>
        </a:p>
      </dgm:t>
    </dgm:pt>
    <dgm:pt modelId="{B2D9E051-196C-4B3B-84C4-6CDB04CDC475}">
      <dgm:prSet/>
      <dgm:spPr/>
      <dgm:t>
        <a:bodyPr/>
        <a:lstStyle/>
        <a:p>
          <a:r>
            <a:rPr lang="en-US"/>
            <a:t>Tidak sombong</a:t>
          </a:r>
        </a:p>
      </dgm:t>
    </dgm:pt>
    <dgm:pt modelId="{EA0EDC6D-439E-41C1-8B42-FD4C78D26986}" type="parTrans" cxnId="{14A746E9-AD2E-4587-A68A-A648733E82C0}">
      <dgm:prSet/>
      <dgm:spPr/>
      <dgm:t>
        <a:bodyPr/>
        <a:lstStyle/>
        <a:p>
          <a:endParaRPr lang="en-US"/>
        </a:p>
      </dgm:t>
    </dgm:pt>
    <dgm:pt modelId="{57C282FC-5973-493F-8117-0B3BB1303F3F}" type="sibTrans" cxnId="{14A746E9-AD2E-4587-A68A-A648733E82C0}">
      <dgm:prSet/>
      <dgm:spPr/>
      <dgm:t>
        <a:bodyPr/>
        <a:lstStyle/>
        <a:p>
          <a:endParaRPr lang="en-US"/>
        </a:p>
      </dgm:t>
    </dgm:pt>
    <dgm:pt modelId="{1E42FF34-5948-496F-A4AF-C04F13B4A44B}">
      <dgm:prSet/>
      <dgm:spPr/>
      <dgm:t>
        <a:bodyPr/>
        <a:lstStyle/>
        <a:p>
          <a:r>
            <a:rPr lang="en-US" dirty="0" err="1"/>
            <a:t>Mengasihi</a:t>
          </a:r>
          <a:r>
            <a:rPr lang="en-US" dirty="0"/>
            <a:t> </a:t>
          </a:r>
          <a:r>
            <a:rPr lang="en-US" dirty="0" err="1"/>
            <a:t>dan</a:t>
          </a:r>
          <a:r>
            <a:rPr lang="en-US" dirty="0"/>
            <a:t> </a:t>
          </a:r>
          <a:r>
            <a:rPr lang="en-US" dirty="0" err="1"/>
            <a:t>membantu</a:t>
          </a:r>
          <a:r>
            <a:rPr lang="en-US" dirty="0"/>
            <a:t> </a:t>
          </a:r>
          <a:r>
            <a:rPr lang="en-US" dirty="0" err="1"/>
            <a:t>anak</a:t>
          </a:r>
          <a:r>
            <a:rPr lang="en-US" dirty="0"/>
            <a:t> </a:t>
          </a:r>
          <a:r>
            <a:rPr lang="en-US" dirty="0" err="1"/>
            <a:t>yatim</a:t>
          </a:r>
          <a:endParaRPr lang="en-US" dirty="0"/>
        </a:p>
      </dgm:t>
    </dgm:pt>
    <dgm:pt modelId="{4FA47A23-836E-4C7B-92BC-936565578089}" type="parTrans" cxnId="{0A694265-07D8-4B0F-BEF4-7E7F1FF758BB}">
      <dgm:prSet/>
      <dgm:spPr/>
      <dgm:t>
        <a:bodyPr/>
        <a:lstStyle/>
        <a:p>
          <a:endParaRPr lang="en-US"/>
        </a:p>
      </dgm:t>
    </dgm:pt>
    <dgm:pt modelId="{9086E3DE-D24E-4254-B4E5-ACF6FA15E028}" type="sibTrans" cxnId="{0A694265-07D8-4B0F-BEF4-7E7F1FF758BB}">
      <dgm:prSet/>
      <dgm:spPr/>
      <dgm:t>
        <a:bodyPr/>
        <a:lstStyle/>
        <a:p>
          <a:endParaRPr lang="en-US"/>
        </a:p>
      </dgm:t>
    </dgm:pt>
    <dgm:pt modelId="{03E1A4AC-AC78-4A41-AE19-25E740C75C33}">
      <dgm:prSet/>
      <dgm:spPr/>
      <dgm:t>
        <a:bodyPr/>
        <a:lstStyle/>
        <a:p>
          <a:r>
            <a:rPr lang="en-US"/>
            <a:t>Tidak menzalimi isteri dan anak-anak </a:t>
          </a:r>
        </a:p>
      </dgm:t>
    </dgm:pt>
    <dgm:pt modelId="{93D15A39-B68C-456C-BE36-95D0949A4647}" type="parTrans" cxnId="{9DA5E5EA-B6D8-4FFD-82B8-C2732909C7D7}">
      <dgm:prSet/>
      <dgm:spPr/>
      <dgm:t>
        <a:bodyPr/>
        <a:lstStyle/>
        <a:p>
          <a:endParaRPr lang="en-US"/>
        </a:p>
      </dgm:t>
    </dgm:pt>
    <dgm:pt modelId="{04C1A958-FD12-4553-8DD2-DC8637C9CF20}" type="sibTrans" cxnId="{9DA5E5EA-B6D8-4FFD-82B8-C2732909C7D7}">
      <dgm:prSet/>
      <dgm:spPr/>
      <dgm:t>
        <a:bodyPr/>
        <a:lstStyle/>
        <a:p>
          <a:endParaRPr lang="en-US"/>
        </a:p>
      </dgm:t>
    </dgm:pt>
    <dgm:pt modelId="{92046EE0-0DC9-490F-BE1E-4DDEC124CCE2}">
      <dgm:prSet/>
      <dgm:spPr/>
      <dgm:t>
        <a:bodyPr/>
        <a:lstStyle/>
        <a:p>
          <a:r>
            <a:rPr lang="en-US"/>
            <a:t>Memuliakan tetamu</a:t>
          </a:r>
        </a:p>
      </dgm:t>
    </dgm:pt>
    <dgm:pt modelId="{A0DEA992-8ACD-478B-9C17-BC2AFCE3F440}" type="parTrans" cxnId="{3A4B39E0-4135-428A-BB5C-15A1262192A6}">
      <dgm:prSet/>
      <dgm:spPr/>
      <dgm:t>
        <a:bodyPr/>
        <a:lstStyle/>
        <a:p>
          <a:endParaRPr lang="en-US"/>
        </a:p>
      </dgm:t>
    </dgm:pt>
    <dgm:pt modelId="{D5F9CE70-6D4A-4293-BFF7-A2C1054E40C5}" type="sibTrans" cxnId="{3A4B39E0-4135-428A-BB5C-15A1262192A6}">
      <dgm:prSet/>
      <dgm:spPr/>
      <dgm:t>
        <a:bodyPr/>
        <a:lstStyle/>
        <a:p>
          <a:endParaRPr lang="en-US"/>
        </a:p>
      </dgm:t>
    </dgm:pt>
    <dgm:pt modelId="{16D7D04C-AB20-46E7-B2C1-65D91E76E483}">
      <dgm:prSet/>
      <dgm:spPr/>
      <dgm:t>
        <a:bodyPr/>
        <a:lstStyle/>
        <a:p>
          <a:r>
            <a:rPr lang="en-US"/>
            <a:t>Serta berbagai lagi akhlak dan pekerti mulia. </a:t>
          </a:r>
        </a:p>
      </dgm:t>
    </dgm:pt>
    <dgm:pt modelId="{56BB2CB7-A8B8-4F1B-8DAB-57C6B1AE5C68}" type="parTrans" cxnId="{BFFB3BB4-FBD6-4254-8298-BD458ADA3CC3}">
      <dgm:prSet/>
      <dgm:spPr/>
      <dgm:t>
        <a:bodyPr/>
        <a:lstStyle/>
        <a:p>
          <a:endParaRPr lang="en-US"/>
        </a:p>
      </dgm:t>
    </dgm:pt>
    <dgm:pt modelId="{BB8EE87C-8D85-4240-A69A-D86920D9A977}" type="sibTrans" cxnId="{BFFB3BB4-FBD6-4254-8298-BD458ADA3CC3}">
      <dgm:prSet/>
      <dgm:spPr/>
      <dgm:t>
        <a:bodyPr/>
        <a:lstStyle/>
        <a:p>
          <a:endParaRPr lang="en-US"/>
        </a:p>
      </dgm:t>
    </dgm:pt>
    <dgm:pt modelId="{F9F6F6C5-A115-46B8-93DF-C475C71F4A34}" type="pres">
      <dgm:prSet presAssocID="{7F1F8E2F-603D-4D34-B0C8-864DC3659C17}" presName="diagram" presStyleCnt="0">
        <dgm:presLayoutVars>
          <dgm:dir/>
          <dgm:resizeHandles val="exact"/>
        </dgm:presLayoutVars>
      </dgm:prSet>
      <dgm:spPr/>
      <dgm:t>
        <a:bodyPr/>
        <a:lstStyle/>
        <a:p>
          <a:endParaRPr lang="en-US"/>
        </a:p>
      </dgm:t>
    </dgm:pt>
    <dgm:pt modelId="{6B1F504F-9E53-4A49-BF11-7B06C2D24E0D}" type="pres">
      <dgm:prSet presAssocID="{E9D718F7-0DF1-4989-B355-EB1F4B292466}" presName="node" presStyleLbl="node1" presStyleIdx="0" presStyleCnt="8">
        <dgm:presLayoutVars>
          <dgm:bulletEnabled val="1"/>
        </dgm:presLayoutVars>
      </dgm:prSet>
      <dgm:spPr/>
      <dgm:t>
        <a:bodyPr/>
        <a:lstStyle/>
        <a:p>
          <a:endParaRPr lang="en-US"/>
        </a:p>
      </dgm:t>
    </dgm:pt>
    <dgm:pt modelId="{92BC3C67-A766-4C64-A318-E8EAF965CFEE}" type="pres">
      <dgm:prSet presAssocID="{97206991-DF7C-49A6-8125-8999B1DEE565}" presName="sibTrans" presStyleCnt="0"/>
      <dgm:spPr/>
    </dgm:pt>
    <dgm:pt modelId="{2291277F-A50B-45D4-8950-73408E911ACE}" type="pres">
      <dgm:prSet presAssocID="{5CC4FAC5-DFED-4E26-8EF2-EFEBD1B9627B}" presName="node" presStyleLbl="node1" presStyleIdx="1" presStyleCnt="8">
        <dgm:presLayoutVars>
          <dgm:bulletEnabled val="1"/>
        </dgm:presLayoutVars>
      </dgm:prSet>
      <dgm:spPr/>
      <dgm:t>
        <a:bodyPr/>
        <a:lstStyle/>
        <a:p>
          <a:endParaRPr lang="en-US"/>
        </a:p>
      </dgm:t>
    </dgm:pt>
    <dgm:pt modelId="{D0EF748D-E05A-41E9-8447-DC56147F5237}" type="pres">
      <dgm:prSet presAssocID="{2E0CAE76-B6BD-4944-AAB6-45B33E586BEB}" presName="sibTrans" presStyleCnt="0"/>
      <dgm:spPr/>
    </dgm:pt>
    <dgm:pt modelId="{C7C93C50-7789-464D-AD82-8C2DC13567F1}" type="pres">
      <dgm:prSet presAssocID="{4F997481-D54A-4D5C-9836-B56E4D58C736}" presName="node" presStyleLbl="node1" presStyleIdx="2" presStyleCnt="8">
        <dgm:presLayoutVars>
          <dgm:bulletEnabled val="1"/>
        </dgm:presLayoutVars>
      </dgm:prSet>
      <dgm:spPr/>
      <dgm:t>
        <a:bodyPr/>
        <a:lstStyle/>
        <a:p>
          <a:endParaRPr lang="en-US"/>
        </a:p>
      </dgm:t>
    </dgm:pt>
    <dgm:pt modelId="{59FF9A5E-4496-4019-8E6F-B2EAF7E46EC6}" type="pres">
      <dgm:prSet presAssocID="{FAAEB23C-FD75-488F-B4C4-2E98BD743910}" presName="sibTrans" presStyleCnt="0"/>
      <dgm:spPr/>
    </dgm:pt>
    <dgm:pt modelId="{83EC3EED-07B6-4491-8959-E821BB41F554}" type="pres">
      <dgm:prSet presAssocID="{B2D9E051-196C-4B3B-84C4-6CDB04CDC475}" presName="node" presStyleLbl="node1" presStyleIdx="3" presStyleCnt="8">
        <dgm:presLayoutVars>
          <dgm:bulletEnabled val="1"/>
        </dgm:presLayoutVars>
      </dgm:prSet>
      <dgm:spPr/>
      <dgm:t>
        <a:bodyPr/>
        <a:lstStyle/>
        <a:p>
          <a:endParaRPr lang="en-US"/>
        </a:p>
      </dgm:t>
    </dgm:pt>
    <dgm:pt modelId="{6B8018EF-A8D2-49A1-9355-32722C12D6AE}" type="pres">
      <dgm:prSet presAssocID="{57C282FC-5973-493F-8117-0B3BB1303F3F}" presName="sibTrans" presStyleCnt="0"/>
      <dgm:spPr/>
    </dgm:pt>
    <dgm:pt modelId="{D264BC29-7CBE-47E6-B504-019648C71BB8}" type="pres">
      <dgm:prSet presAssocID="{1E42FF34-5948-496F-A4AF-C04F13B4A44B}" presName="node" presStyleLbl="node1" presStyleIdx="4" presStyleCnt="8">
        <dgm:presLayoutVars>
          <dgm:bulletEnabled val="1"/>
        </dgm:presLayoutVars>
      </dgm:prSet>
      <dgm:spPr/>
      <dgm:t>
        <a:bodyPr/>
        <a:lstStyle/>
        <a:p>
          <a:endParaRPr lang="en-US"/>
        </a:p>
      </dgm:t>
    </dgm:pt>
    <dgm:pt modelId="{95B6E14C-C736-4C7D-98DD-21DFB604C174}" type="pres">
      <dgm:prSet presAssocID="{9086E3DE-D24E-4254-B4E5-ACF6FA15E028}" presName="sibTrans" presStyleCnt="0"/>
      <dgm:spPr/>
    </dgm:pt>
    <dgm:pt modelId="{F662764E-C9EB-40F0-8EAF-CB2FB246A9AA}" type="pres">
      <dgm:prSet presAssocID="{03E1A4AC-AC78-4A41-AE19-25E740C75C33}" presName="node" presStyleLbl="node1" presStyleIdx="5" presStyleCnt="8">
        <dgm:presLayoutVars>
          <dgm:bulletEnabled val="1"/>
        </dgm:presLayoutVars>
      </dgm:prSet>
      <dgm:spPr/>
      <dgm:t>
        <a:bodyPr/>
        <a:lstStyle/>
        <a:p>
          <a:endParaRPr lang="en-US"/>
        </a:p>
      </dgm:t>
    </dgm:pt>
    <dgm:pt modelId="{496D3DE2-4A42-41AF-9EF3-4F4A72DCC8E8}" type="pres">
      <dgm:prSet presAssocID="{04C1A958-FD12-4553-8DD2-DC8637C9CF20}" presName="sibTrans" presStyleCnt="0"/>
      <dgm:spPr/>
    </dgm:pt>
    <dgm:pt modelId="{C506757C-A89D-4233-8506-C533B70DF98E}" type="pres">
      <dgm:prSet presAssocID="{92046EE0-0DC9-490F-BE1E-4DDEC124CCE2}" presName="node" presStyleLbl="node1" presStyleIdx="6" presStyleCnt="8">
        <dgm:presLayoutVars>
          <dgm:bulletEnabled val="1"/>
        </dgm:presLayoutVars>
      </dgm:prSet>
      <dgm:spPr/>
      <dgm:t>
        <a:bodyPr/>
        <a:lstStyle/>
        <a:p>
          <a:endParaRPr lang="en-US"/>
        </a:p>
      </dgm:t>
    </dgm:pt>
    <dgm:pt modelId="{7A828273-7756-492B-AB27-6D3F9C106954}" type="pres">
      <dgm:prSet presAssocID="{D5F9CE70-6D4A-4293-BFF7-A2C1054E40C5}" presName="sibTrans" presStyleCnt="0"/>
      <dgm:spPr/>
    </dgm:pt>
    <dgm:pt modelId="{6C8764CE-CC84-4662-BD88-9A29D54CC620}" type="pres">
      <dgm:prSet presAssocID="{16D7D04C-AB20-46E7-B2C1-65D91E76E483}" presName="node" presStyleLbl="node1" presStyleIdx="7" presStyleCnt="8">
        <dgm:presLayoutVars>
          <dgm:bulletEnabled val="1"/>
        </dgm:presLayoutVars>
      </dgm:prSet>
      <dgm:spPr/>
      <dgm:t>
        <a:bodyPr/>
        <a:lstStyle/>
        <a:p>
          <a:endParaRPr lang="en-US"/>
        </a:p>
      </dgm:t>
    </dgm:pt>
  </dgm:ptLst>
  <dgm:cxnLst>
    <dgm:cxn modelId="{4C8D9708-D3E2-4F19-B41E-74900F0D25F6}" srcId="{7F1F8E2F-603D-4D34-B0C8-864DC3659C17}" destId="{5CC4FAC5-DFED-4E26-8EF2-EFEBD1B9627B}" srcOrd="1" destOrd="0" parTransId="{FC050310-4DDB-4E64-83F9-FF46EACB55A0}" sibTransId="{2E0CAE76-B6BD-4944-AAB6-45B33E586BEB}"/>
    <dgm:cxn modelId="{0A694265-07D8-4B0F-BEF4-7E7F1FF758BB}" srcId="{7F1F8E2F-603D-4D34-B0C8-864DC3659C17}" destId="{1E42FF34-5948-496F-A4AF-C04F13B4A44B}" srcOrd="4" destOrd="0" parTransId="{4FA47A23-836E-4C7B-92BC-936565578089}" sibTransId="{9086E3DE-D24E-4254-B4E5-ACF6FA15E028}"/>
    <dgm:cxn modelId="{BFFB3BB4-FBD6-4254-8298-BD458ADA3CC3}" srcId="{7F1F8E2F-603D-4D34-B0C8-864DC3659C17}" destId="{16D7D04C-AB20-46E7-B2C1-65D91E76E483}" srcOrd="7" destOrd="0" parTransId="{56BB2CB7-A8B8-4F1B-8DAB-57C6B1AE5C68}" sibTransId="{BB8EE87C-8D85-4240-A69A-D86920D9A977}"/>
    <dgm:cxn modelId="{16B1ED7E-A8DF-485C-9D4B-F8E2C2B76D9D}" type="presOf" srcId="{16D7D04C-AB20-46E7-B2C1-65D91E76E483}" destId="{6C8764CE-CC84-4662-BD88-9A29D54CC620}" srcOrd="0" destOrd="0" presId="urn:microsoft.com/office/officeart/2005/8/layout/default"/>
    <dgm:cxn modelId="{FA9C37A8-19EE-4867-9D1A-3606A134ACE0}" type="presOf" srcId="{92046EE0-0DC9-490F-BE1E-4DDEC124CCE2}" destId="{C506757C-A89D-4233-8506-C533B70DF98E}" srcOrd="0" destOrd="0" presId="urn:microsoft.com/office/officeart/2005/8/layout/default"/>
    <dgm:cxn modelId="{F9D0133D-F610-4BCE-9B69-5F5865DC45E7}" type="presOf" srcId="{E9D718F7-0DF1-4989-B355-EB1F4B292466}" destId="{6B1F504F-9E53-4A49-BF11-7B06C2D24E0D}" srcOrd="0" destOrd="0" presId="urn:microsoft.com/office/officeart/2005/8/layout/default"/>
    <dgm:cxn modelId="{0BAA53F3-0B21-42CF-9148-D6DD4F49BB60}" type="presOf" srcId="{B2D9E051-196C-4B3B-84C4-6CDB04CDC475}" destId="{83EC3EED-07B6-4491-8959-E821BB41F554}" srcOrd="0" destOrd="0" presId="urn:microsoft.com/office/officeart/2005/8/layout/default"/>
    <dgm:cxn modelId="{0325834D-BCBD-443B-96B9-91B3A3118EDE}" srcId="{7F1F8E2F-603D-4D34-B0C8-864DC3659C17}" destId="{E9D718F7-0DF1-4989-B355-EB1F4B292466}" srcOrd="0" destOrd="0" parTransId="{C5502E49-88C8-4E46-BADC-CF0D73F25596}" sibTransId="{97206991-DF7C-49A6-8125-8999B1DEE565}"/>
    <dgm:cxn modelId="{3A4B39E0-4135-428A-BB5C-15A1262192A6}" srcId="{7F1F8E2F-603D-4D34-B0C8-864DC3659C17}" destId="{92046EE0-0DC9-490F-BE1E-4DDEC124CCE2}" srcOrd="6" destOrd="0" parTransId="{A0DEA992-8ACD-478B-9C17-BC2AFCE3F440}" sibTransId="{D5F9CE70-6D4A-4293-BFF7-A2C1054E40C5}"/>
    <dgm:cxn modelId="{734A3D04-7E0A-4513-A140-5A3017FDDF45}" srcId="{7F1F8E2F-603D-4D34-B0C8-864DC3659C17}" destId="{4F997481-D54A-4D5C-9836-B56E4D58C736}" srcOrd="2" destOrd="0" parTransId="{C4039EE2-0A59-434D-99E9-5F3A9CCF9CAC}" sibTransId="{FAAEB23C-FD75-488F-B4C4-2E98BD743910}"/>
    <dgm:cxn modelId="{27AF53F1-E048-4EF1-80DD-6B095611820D}" type="presOf" srcId="{5CC4FAC5-DFED-4E26-8EF2-EFEBD1B9627B}" destId="{2291277F-A50B-45D4-8950-73408E911ACE}" srcOrd="0" destOrd="0" presId="urn:microsoft.com/office/officeart/2005/8/layout/default"/>
    <dgm:cxn modelId="{73300B0A-092A-4E1B-AC5C-7D9124FB8DF8}" type="presOf" srcId="{7F1F8E2F-603D-4D34-B0C8-864DC3659C17}" destId="{F9F6F6C5-A115-46B8-93DF-C475C71F4A34}" srcOrd="0" destOrd="0" presId="urn:microsoft.com/office/officeart/2005/8/layout/default"/>
    <dgm:cxn modelId="{BBB35278-021F-4A0A-BC2B-6CC153DDBE2A}" type="presOf" srcId="{1E42FF34-5948-496F-A4AF-C04F13B4A44B}" destId="{D264BC29-7CBE-47E6-B504-019648C71BB8}" srcOrd="0" destOrd="0" presId="urn:microsoft.com/office/officeart/2005/8/layout/default"/>
    <dgm:cxn modelId="{D38D8F9C-9F89-4785-81E0-E439C223B69A}" type="presOf" srcId="{03E1A4AC-AC78-4A41-AE19-25E740C75C33}" destId="{F662764E-C9EB-40F0-8EAF-CB2FB246A9AA}" srcOrd="0" destOrd="0" presId="urn:microsoft.com/office/officeart/2005/8/layout/default"/>
    <dgm:cxn modelId="{FB12EB4D-1B1C-4C54-B222-CE1ECD0CE1CB}" type="presOf" srcId="{4F997481-D54A-4D5C-9836-B56E4D58C736}" destId="{C7C93C50-7789-464D-AD82-8C2DC13567F1}" srcOrd="0" destOrd="0" presId="urn:microsoft.com/office/officeart/2005/8/layout/default"/>
    <dgm:cxn modelId="{9DA5E5EA-B6D8-4FFD-82B8-C2732909C7D7}" srcId="{7F1F8E2F-603D-4D34-B0C8-864DC3659C17}" destId="{03E1A4AC-AC78-4A41-AE19-25E740C75C33}" srcOrd="5" destOrd="0" parTransId="{93D15A39-B68C-456C-BE36-95D0949A4647}" sibTransId="{04C1A958-FD12-4553-8DD2-DC8637C9CF20}"/>
    <dgm:cxn modelId="{14A746E9-AD2E-4587-A68A-A648733E82C0}" srcId="{7F1F8E2F-603D-4D34-B0C8-864DC3659C17}" destId="{B2D9E051-196C-4B3B-84C4-6CDB04CDC475}" srcOrd="3" destOrd="0" parTransId="{EA0EDC6D-439E-41C1-8B42-FD4C78D26986}" sibTransId="{57C282FC-5973-493F-8117-0B3BB1303F3F}"/>
    <dgm:cxn modelId="{A5422B82-FAEF-426B-8EC2-63BEE0D615D7}" type="presParOf" srcId="{F9F6F6C5-A115-46B8-93DF-C475C71F4A34}" destId="{6B1F504F-9E53-4A49-BF11-7B06C2D24E0D}" srcOrd="0" destOrd="0" presId="urn:microsoft.com/office/officeart/2005/8/layout/default"/>
    <dgm:cxn modelId="{94963FE2-1705-4156-A8B8-66BBD6D80820}" type="presParOf" srcId="{F9F6F6C5-A115-46B8-93DF-C475C71F4A34}" destId="{92BC3C67-A766-4C64-A318-E8EAF965CFEE}" srcOrd="1" destOrd="0" presId="urn:microsoft.com/office/officeart/2005/8/layout/default"/>
    <dgm:cxn modelId="{2FF0F0A9-0D93-4082-A47C-47DA9E576FBB}" type="presParOf" srcId="{F9F6F6C5-A115-46B8-93DF-C475C71F4A34}" destId="{2291277F-A50B-45D4-8950-73408E911ACE}" srcOrd="2" destOrd="0" presId="urn:microsoft.com/office/officeart/2005/8/layout/default"/>
    <dgm:cxn modelId="{47A41F9C-89AB-4937-A7ED-F34CB749B4DB}" type="presParOf" srcId="{F9F6F6C5-A115-46B8-93DF-C475C71F4A34}" destId="{D0EF748D-E05A-41E9-8447-DC56147F5237}" srcOrd="3" destOrd="0" presId="urn:microsoft.com/office/officeart/2005/8/layout/default"/>
    <dgm:cxn modelId="{F0358543-6512-4138-BC9B-52164E9A386E}" type="presParOf" srcId="{F9F6F6C5-A115-46B8-93DF-C475C71F4A34}" destId="{C7C93C50-7789-464D-AD82-8C2DC13567F1}" srcOrd="4" destOrd="0" presId="urn:microsoft.com/office/officeart/2005/8/layout/default"/>
    <dgm:cxn modelId="{9BCDA80B-9606-450E-A216-DD5D07C7FD09}" type="presParOf" srcId="{F9F6F6C5-A115-46B8-93DF-C475C71F4A34}" destId="{59FF9A5E-4496-4019-8E6F-B2EAF7E46EC6}" srcOrd="5" destOrd="0" presId="urn:microsoft.com/office/officeart/2005/8/layout/default"/>
    <dgm:cxn modelId="{25F1287B-86C1-43EB-9601-93F7C2645359}" type="presParOf" srcId="{F9F6F6C5-A115-46B8-93DF-C475C71F4A34}" destId="{83EC3EED-07B6-4491-8959-E821BB41F554}" srcOrd="6" destOrd="0" presId="urn:microsoft.com/office/officeart/2005/8/layout/default"/>
    <dgm:cxn modelId="{459AEFF4-AD31-4813-A50E-6ECBA3EB12B2}" type="presParOf" srcId="{F9F6F6C5-A115-46B8-93DF-C475C71F4A34}" destId="{6B8018EF-A8D2-49A1-9355-32722C12D6AE}" srcOrd="7" destOrd="0" presId="urn:microsoft.com/office/officeart/2005/8/layout/default"/>
    <dgm:cxn modelId="{C27736A6-AC6E-4D8D-82E6-83EC77F4B19B}" type="presParOf" srcId="{F9F6F6C5-A115-46B8-93DF-C475C71F4A34}" destId="{D264BC29-7CBE-47E6-B504-019648C71BB8}" srcOrd="8" destOrd="0" presId="urn:microsoft.com/office/officeart/2005/8/layout/default"/>
    <dgm:cxn modelId="{B5DEE626-29EA-414D-A5F5-676EC7194589}" type="presParOf" srcId="{F9F6F6C5-A115-46B8-93DF-C475C71F4A34}" destId="{95B6E14C-C736-4C7D-98DD-21DFB604C174}" srcOrd="9" destOrd="0" presId="urn:microsoft.com/office/officeart/2005/8/layout/default"/>
    <dgm:cxn modelId="{45E0314D-306F-4189-A13B-E5DD0C43A46D}" type="presParOf" srcId="{F9F6F6C5-A115-46B8-93DF-C475C71F4A34}" destId="{F662764E-C9EB-40F0-8EAF-CB2FB246A9AA}" srcOrd="10" destOrd="0" presId="urn:microsoft.com/office/officeart/2005/8/layout/default"/>
    <dgm:cxn modelId="{8734DD8F-46EC-42AA-B481-7F3C0519CD98}" type="presParOf" srcId="{F9F6F6C5-A115-46B8-93DF-C475C71F4A34}" destId="{496D3DE2-4A42-41AF-9EF3-4F4A72DCC8E8}" srcOrd="11" destOrd="0" presId="urn:microsoft.com/office/officeart/2005/8/layout/default"/>
    <dgm:cxn modelId="{3AA14A44-9D6D-4C17-89CA-415632DBEC59}" type="presParOf" srcId="{F9F6F6C5-A115-46B8-93DF-C475C71F4A34}" destId="{C506757C-A89D-4233-8506-C533B70DF98E}" srcOrd="12" destOrd="0" presId="urn:microsoft.com/office/officeart/2005/8/layout/default"/>
    <dgm:cxn modelId="{A055EF30-E3DE-436E-AD98-C0C8137E851C}" type="presParOf" srcId="{F9F6F6C5-A115-46B8-93DF-C475C71F4A34}" destId="{7A828273-7756-492B-AB27-6D3F9C106954}" srcOrd="13" destOrd="0" presId="urn:microsoft.com/office/officeart/2005/8/layout/default"/>
    <dgm:cxn modelId="{464FD68E-DEB8-4511-A461-F8F890BE3575}" type="presParOf" srcId="{F9F6F6C5-A115-46B8-93DF-C475C71F4A34}" destId="{6C8764CE-CC84-4662-BD88-9A29D54CC62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36418-C91E-40F1-AA4A-2D4CB8F8E48B}"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US"/>
        </a:p>
      </dgm:t>
    </dgm:pt>
    <dgm:pt modelId="{870B765C-245F-4A35-B1EE-70DD6337E8F6}">
      <dgm:prSet/>
      <dgm:spPr/>
      <dgm:t>
        <a:bodyPr/>
        <a:lstStyle/>
        <a:p>
          <a:r>
            <a:rPr lang="en-US" dirty="0" err="1"/>
            <a:t>Membawa</a:t>
          </a:r>
          <a:r>
            <a:rPr lang="en-US" dirty="0"/>
            <a:t> </a:t>
          </a:r>
          <a:r>
            <a:rPr lang="en-US" dirty="0" err="1"/>
            <a:t>kepada</a:t>
          </a:r>
          <a:r>
            <a:rPr lang="en-US" dirty="0"/>
            <a:t> rasa </a:t>
          </a:r>
          <a:r>
            <a:rPr lang="en-US" dirty="0" err="1"/>
            <a:t>tanggungjawab</a:t>
          </a:r>
          <a:r>
            <a:rPr lang="en-US" dirty="0"/>
            <a:t>. </a:t>
          </a:r>
        </a:p>
      </dgm:t>
    </dgm:pt>
    <dgm:pt modelId="{B1727AF7-021E-4A20-B46D-146A335E113B}" type="parTrans" cxnId="{83109890-E08B-49EC-BC1E-EDB00E8B0E87}">
      <dgm:prSet/>
      <dgm:spPr/>
      <dgm:t>
        <a:bodyPr/>
        <a:lstStyle/>
        <a:p>
          <a:endParaRPr lang="en-US"/>
        </a:p>
      </dgm:t>
    </dgm:pt>
    <dgm:pt modelId="{1CBDCF1B-9102-49A7-9C50-131F1B08DA84}" type="sibTrans" cxnId="{83109890-E08B-49EC-BC1E-EDB00E8B0E87}">
      <dgm:prSet/>
      <dgm:spPr/>
      <dgm:t>
        <a:bodyPr/>
        <a:lstStyle/>
        <a:p>
          <a:endParaRPr lang="en-US"/>
        </a:p>
      </dgm:t>
    </dgm:pt>
    <dgm:pt modelId="{3678D923-23F7-4B83-83A4-D49062470EE7}">
      <dgm:prSet/>
      <dgm:spPr/>
      <dgm:t>
        <a:bodyPr/>
        <a:lstStyle/>
        <a:p>
          <a:r>
            <a:rPr lang="en-US" dirty="0" err="1"/>
            <a:t>Dapat</a:t>
          </a:r>
          <a:r>
            <a:rPr lang="en-US" dirty="0"/>
            <a:t> </a:t>
          </a:r>
          <a:r>
            <a:rPr lang="en-US" dirty="0" err="1"/>
            <a:t>memelihara</a:t>
          </a:r>
          <a:r>
            <a:rPr lang="en-US" dirty="0"/>
            <a:t> </a:t>
          </a:r>
          <a:r>
            <a:rPr lang="en-US" dirty="0" err="1"/>
            <a:t>jiwa</a:t>
          </a:r>
          <a:r>
            <a:rPr lang="en-US" dirty="0"/>
            <a:t> </a:t>
          </a:r>
          <a:r>
            <a:rPr lang="en-US" dirty="0" err="1"/>
            <a:t>dari</a:t>
          </a:r>
          <a:r>
            <a:rPr lang="en-US" dirty="0"/>
            <a:t> </a:t>
          </a:r>
          <a:r>
            <a:rPr lang="en-US" dirty="0" err="1"/>
            <a:t>hasad</a:t>
          </a:r>
          <a:r>
            <a:rPr lang="en-US" dirty="0"/>
            <a:t> </a:t>
          </a:r>
          <a:r>
            <a:rPr lang="en-US" dirty="0" err="1"/>
            <a:t>dengki</a:t>
          </a:r>
          <a:r>
            <a:rPr lang="en-US" dirty="0"/>
            <a:t> </a:t>
          </a:r>
          <a:r>
            <a:rPr lang="en-US" dirty="0" err="1"/>
            <a:t>dan</a:t>
          </a:r>
          <a:r>
            <a:rPr lang="en-US" dirty="0"/>
            <a:t> </a:t>
          </a:r>
          <a:r>
            <a:rPr lang="en-US" dirty="0" err="1"/>
            <a:t>dendam</a:t>
          </a:r>
          <a:r>
            <a:rPr lang="en-US" dirty="0"/>
            <a:t>. </a:t>
          </a:r>
        </a:p>
      </dgm:t>
    </dgm:pt>
    <dgm:pt modelId="{E434A0E4-EB0A-406A-A73A-A96BA32126D2}" type="parTrans" cxnId="{A21592D1-7394-40D4-B969-96BB5A427106}">
      <dgm:prSet/>
      <dgm:spPr/>
      <dgm:t>
        <a:bodyPr/>
        <a:lstStyle/>
        <a:p>
          <a:endParaRPr lang="en-US"/>
        </a:p>
      </dgm:t>
    </dgm:pt>
    <dgm:pt modelId="{9E71303E-BFCE-4703-804B-0DE379B088ED}" type="sibTrans" cxnId="{A21592D1-7394-40D4-B969-96BB5A427106}">
      <dgm:prSet/>
      <dgm:spPr/>
      <dgm:t>
        <a:bodyPr/>
        <a:lstStyle/>
        <a:p>
          <a:endParaRPr lang="en-US"/>
        </a:p>
      </dgm:t>
    </dgm:pt>
    <dgm:pt modelId="{80758AB1-0C83-4E22-AB55-D8B5FCD02F2F}">
      <dgm:prSet/>
      <dgm:spPr/>
      <dgm:t>
        <a:bodyPr/>
        <a:lstStyle/>
        <a:p>
          <a:r>
            <a:rPr lang="en-US" dirty="0" err="1"/>
            <a:t>Dapat</a:t>
          </a:r>
          <a:r>
            <a:rPr lang="en-US" dirty="0"/>
            <a:t> </a:t>
          </a:r>
          <a:r>
            <a:rPr lang="en-US" dirty="0" err="1"/>
            <a:t>memelihara</a:t>
          </a:r>
          <a:r>
            <a:rPr lang="en-US" dirty="0"/>
            <a:t> </a:t>
          </a:r>
          <a:r>
            <a:rPr lang="en-US" dirty="0" err="1"/>
            <a:t>lidah</a:t>
          </a:r>
          <a:r>
            <a:rPr lang="en-US" dirty="0"/>
            <a:t> </a:t>
          </a:r>
          <a:r>
            <a:rPr lang="en-US" dirty="0" err="1"/>
            <a:t>dari</a:t>
          </a:r>
          <a:r>
            <a:rPr lang="en-US" dirty="0"/>
            <a:t> </a:t>
          </a:r>
          <a:r>
            <a:rPr lang="en-US" dirty="0" err="1"/>
            <a:t>menuturkan</a:t>
          </a:r>
          <a:r>
            <a:rPr lang="en-US" dirty="0"/>
            <a:t> </a:t>
          </a:r>
          <a:r>
            <a:rPr lang="en-US" dirty="0" err="1"/>
            <a:t>perkara</a:t>
          </a:r>
          <a:r>
            <a:rPr lang="en-US" dirty="0"/>
            <a:t> </a:t>
          </a:r>
          <a:r>
            <a:rPr lang="en-US" dirty="0" err="1"/>
            <a:t>keji</a:t>
          </a:r>
          <a:r>
            <a:rPr lang="en-US" dirty="0"/>
            <a:t> </a:t>
          </a:r>
          <a:r>
            <a:rPr lang="en-US" dirty="0" err="1"/>
            <a:t>dan</a:t>
          </a:r>
          <a:r>
            <a:rPr lang="en-US" dirty="0"/>
            <a:t> </a:t>
          </a:r>
          <a:r>
            <a:rPr lang="en-US" dirty="0" err="1"/>
            <a:t>mungkar</a:t>
          </a:r>
          <a:r>
            <a:rPr lang="en-US" dirty="0"/>
            <a:t>. </a:t>
          </a:r>
        </a:p>
      </dgm:t>
    </dgm:pt>
    <dgm:pt modelId="{F34A222C-606C-45A2-84ED-0FA0505E6011}" type="parTrans" cxnId="{59ECDE26-D459-4001-8784-DEBAAC565560}">
      <dgm:prSet/>
      <dgm:spPr/>
      <dgm:t>
        <a:bodyPr/>
        <a:lstStyle/>
        <a:p>
          <a:endParaRPr lang="en-US"/>
        </a:p>
      </dgm:t>
    </dgm:pt>
    <dgm:pt modelId="{CB8D4346-0636-47F6-A16E-03FC89313DC1}" type="sibTrans" cxnId="{59ECDE26-D459-4001-8784-DEBAAC565560}">
      <dgm:prSet/>
      <dgm:spPr/>
      <dgm:t>
        <a:bodyPr/>
        <a:lstStyle/>
        <a:p>
          <a:endParaRPr lang="en-US"/>
        </a:p>
      </dgm:t>
    </dgm:pt>
    <dgm:pt modelId="{6D86574B-E089-457B-845A-74AC7C0045D6}" type="pres">
      <dgm:prSet presAssocID="{A7C36418-C91E-40F1-AA4A-2D4CB8F8E48B}" presName="Name0" presStyleCnt="0">
        <dgm:presLayoutVars>
          <dgm:chMax val="7"/>
          <dgm:chPref val="7"/>
          <dgm:dir/>
        </dgm:presLayoutVars>
      </dgm:prSet>
      <dgm:spPr/>
      <dgm:t>
        <a:bodyPr/>
        <a:lstStyle/>
        <a:p>
          <a:endParaRPr lang="en-US"/>
        </a:p>
      </dgm:t>
    </dgm:pt>
    <dgm:pt modelId="{B3A2E81D-E35D-42E5-B81E-339209304D4A}" type="pres">
      <dgm:prSet presAssocID="{A7C36418-C91E-40F1-AA4A-2D4CB8F8E48B}" presName="Name1" presStyleCnt="0"/>
      <dgm:spPr/>
    </dgm:pt>
    <dgm:pt modelId="{0D544A9E-410A-4626-A6E1-240D2E6FD9E1}" type="pres">
      <dgm:prSet presAssocID="{A7C36418-C91E-40F1-AA4A-2D4CB8F8E48B}" presName="cycle" presStyleCnt="0"/>
      <dgm:spPr/>
    </dgm:pt>
    <dgm:pt modelId="{AB21A254-C04B-47D4-9F2A-AF68DC7D254F}" type="pres">
      <dgm:prSet presAssocID="{A7C36418-C91E-40F1-AA4A-2D4CB8F8E48B}" presName="srcNode" presStyleLbl="node1" presStyleIdx="0" presStyleCnt="3"/>
      <dgm:spPr/>
    </dgm:pt>
    <dgm:pt modelId="{157939B0-0C07-4B4B-8203-134CE91FA00E}" type="pres">
      <dgm:prSet presAssocID="{A7C36418-C91E-40F1-AA4A-2D4CB8F8E48B}" presName="conn" presStyleLbl="parChTrans1D2" presStyleIdx="0" presStyleCnt="1"/>
      <dgm:spPr/>
      <dgm:t>
        <a:bodyPr/>
        <a:lstStyle/>
        <a:p>
          <a:endParaRPr lang="en-US"/>
        </a:p>
      </dgm:t>
    </dgm:pt>
    <dgm:pt modelId="{512A803A-27C0-428F-B7F0-066475DC6E9F}" type="pres">
      <dgm:prSet presAssocID="{A7C36418-C91E-40F1-AA4A-2D4CB8F8E48B}" presName="extraNode" presStyleLbl="node1" presStyleIdx="0" presStyleCnt="3"/>
      <dgm:spPr/>
    </dgm:pt>
    <dgm:pt modelId="{527547A4-7EA0-49A1-AA60-40F9BE7F7355}" type="pres">
      <dgm:prSet presAssocID="{A7C36418-C91E-40F1-AA4A-2D4CB8F8E48B}" presName="dstNode" presStyleLbl="node1" presStyleIdx="0" presStyleCnt="3"/>
      <dgm:spPr/>
    </dgm:pt>
    <dgm:pt modelId="{4FD50F15-FF40-4DA5-BDB5-EC33564A7596}" type="pres">
      <dgm:prSet presAssocID="{870B765C-245F-4A35-B1EE-70DD6337E8F6}" presName="text_1" presStyleLbl="node1" presStyleIdx="0" presStyleCnt="3">
        <dgm:presLayoutVars>
          <dgm:bulletEnabled val="1"/>
        </dgm:presLayoutVars>
      </dgm:prSet>
      <dgm:spPr/>
      <dgm:t>
        <a:bodyPr/>
        <a:lstStyle/>
        <a:p>
          <a:endParaRPr lang="en-US"/>
        </a:p>
      </dgm:t>
    </dgm:pt>
    <dgm:pt modelId="{B1C61DE8-AA36-4351-A326-C1999D59092F}" type="pres">
      <dgm:prSet presAssocID="{870B765C-245F-4A35-B1EE-70DD6337E8F6}" presName="accent_1" presStyleCnt="0"/>
      <dgm:spPr/>
    </dgm:pt>
    <dgm:pt modelId="{ED4CFE5A-8B73-490D-8A6C-CE04FA69618D}" type="pres">
      <dgm:prSet presAssocID="{870B765C-245F-4A35-B1EE-70DD6337E8F6}" presName="accentRepeatNode" presStyleLbl="solidFgAcc1" presStyleIdx="0" presStyleCnt="3"/>
      <dgm:spPr/>
    </dgm:pt>
    <dgm:pt modelId="{7CBE757F-8535-4528-B40A-14F30602EC93}" type="pres">
      <dgm:prSet presAssocID="{3678D923-23F7-4B83-83A4-D49062470EE7}" presName="text_2" presStyleLbl="node1" presStyleIdx="1" presStyleCnt="3">
        <dgm:presLayoutVars>
          <dgm:bulletEnabled val="1"/>
        </dgm:presLayoutVars>
      </dgm:prSet>
      <dgm:spPr/>
      <dgm:t>
        <a:bodyPr/>
        <a:lstStyle/>
        <a:p>
          <a:endParaRPr lang="en-US"/>
        </a:p>
      </dgm:t>
    </dgm:pt>
    <dgm:pt modelId="{17001CE2-E6C9-4929-AEEF-B9EEA85081B3}" type="pres">
      <dgm:prSet presAssocID="{3678D923-23F7-4B83-83A4-D49062470EE7}" presName="accent_2" presStyleCnt="0"/>
      <dgm:spPr/>
    </dgm:pt>
    <dgm:pt modelId="{9ABFA9CE-0337-46CC-ACC2-24A767DD83C4}" type="pres">
      <dgm:prSet presAssocID="{3678D923-23F7-4B83-83A4-D49062470EE7}" presName="accentRepeatNode" presStyleLbl="solidFgAcc1" presStyleIdx="1" presStyleCnt="3"/>
      <dgm:spPr/>
    </dgm:pt>
    <dgm:pt modelId="{4BAD8E00-E5B9-46A6-8AC9-0DE253E4167D}" type="pres">
      <dgm:prSet presAssocID="{80758AB1-0C83-4E22-AB55-D8B5FCD02F2F}" presName="text_3" presStyleLbl="node1" presStyleIdx="2" presStyleCnt="3">
        <dgm:presLayoutVars>
          <dgm:bulletEnabled val="1"/>
        </dgm:presLayoutVars>
      </dgm:prSet>
      <dgm:spPr/>
      <dgm:t>
        <a:bodyPr/>
        <a:lstStyle/>
        <a:p>
          <a:endParaRPr lang="en-US"/>
        </a:p>
      </dgm:t>
    </dgm:pt>
    <dgm:pt modelId="{5E4F8C50-554D-4D5B-A1E9-9908604E604F}" type="pres">
      <dgm:prSet presAssocID="{80758AB1-0C83-4E22-AB55-D8B5FCD02F2F}" presName="accent_3" presStyleCnt="0"/>
      <dgm:spPr/>
    </dgm:pt>
    <dgm:pt modelId="{193D7C82-FB8A-4CDD-95FE-005DC2354E56}" type="pres">
      <dgm:prSet presAssocID="{80758AB1-0C83-4E22-AB55-D8B5FCD02F2F}" presName="accentRepeatNode" presStyleLbl="solidFgAcc1" presStyleIdx="2" presStyleCnt="3"/>
      <dgm:spPr/>
    </dgm:pt>
  </dgm:ptLst>
  <dgm:cxnLst>
    <dgm:cxn modelId="{03F4C45E-2F1D-4A6D-A7FE-9C1FE9E2CCDC}" type="presOf" srcId="{80758AB1-0C83-4E22-AB55-D8B5FCD02F2F}" destId="{4BAD8E00-E5B9-46A6-8AC9-0DE253E4167D}" srcOrd="0" destOrd="0" presId="urn:microsoft.com/office/officeart/2008/layout/VerticalCurvedList"/>
    <dgm:cxn modelId="{D1D40926-AD60-4B83-9697-0ED471A9770B}" type="presOf" srcId="{870B765C-245F-4A35-B1EE-70DD6337E8F6}" destId="{4FD50F15-FF40-4DA5-BDB5-EC33564A7596}" srcOrd="0" destOrd="0" presId="urn:microsoft.com/office/officeart/2008/layout/VerticalCurvedList"/>
    <dgm:cxn modelId="{83109890-E08B-49EC-BC1E-EDB00E8B0E87}" srcId="{A7C36418-C91E-40F1-AA4A-2D4CB8F8E48B}" destId="{870B765C-245F-4A35-B1EE-70DD6337E8F6}" srcOrd="0" destOrd="0" parTransId="{B1727AF7-021E-4A20-B46D-146A335E113B}" sibTransId="{1CBDCF1B-9102-49A7-9C50-131F1B08DA84}"/>
    <dgm:cxn modelId="{59ECDE26-D459-4001-8784-DEBAAC565560}" srcId="{A7C36418-C91E-40F1-AA4A-2D4CB8F8E48B}" destId="{80758AB1-0C83-4E22-AB55-D8B5FCD02F2F}" srcOrd="2" destOrd="0" parTransId="{F34A222C-606C-45A2-84ED-0FA0505E6011}" sibTransId="{CB8D4346-0636-47F6-A16E-03FC89313DC1}"/>
    <dgm:cxn modelId="{EEF63899-9210-4AA0-BF07-59EFD8E58935}" type="presOf" srcId="{1CBDCF1B-9102-49A7-9C50-131F1B08DA84}" destId="{157939B0-0C07-4B4B-8203-134CE91FA00E}" srcOrd="0" destOrd="0" presId="urn:microsoft.com/office/officeart/2008/layout/VerticalCurvedList"/>
    <dgm:cxn modelId="{497B0B99-4DF3-4675-84A4-C02C11CB6717}" type="presOf" srcId="{3678D923-23F7-4B83-83A4-D49062470EE7}" destId="{7CBE757F-8535-4528-B40A-14F30602EC93}" srcOrd="0" destOrd="0" presId="urn:microsoft.com/office/officeart/2008/layout/VerticalCurvedList"/>
    <dgm:cxn modelId="{B32F5F14-8A56-4848-87F2-3E4B67CD6E9E}" type="presOf" srcId="{A7C36418-C91E-40F1-AA4A-2D4CB8F8E48B}" destId="{6D86574B-E089-457B-845A-74AC7C0045D6}" srcOrd="0" destOrd="0" presId="urn:microsoft.com/office/officeart/2008/layout/VerticalCurvedList"/>
    <dgm:cxn modelId="{A21592D1-7394-40D4-B969-96BB5A427106}" srcId="{A7C36418-C91E-40F1-AA4A-2D4CB8F8E48B}" destId="{3678D923-23F7-4B83-83A4-D49062470EE7}" srcOrd="1" destOrd="0" parTransId="{E434A0E4-EB0A-406A-A73A-A96BA32126D2}" sibTransId="{9E71303E-BFCE-4703-804B-0DE379B088ED}"/>
    <dgm:cxn modelId="{ABDE5996-2B36-4299-9DE3-68DE4C301D1C}" type="presParOf" srcId="{6D86574B-E089-457B-845A-74AC7C0045D6}" destId="{B3A2E81D-E35D-42E5-B81E-339209304D4A}" srcOrd="0" destOrd="0" presId="urn:microsoft.com/office/officeart/2008/layout/VerticalCurvedList"/>
    <dgm:cxn modelId="{5D78FBF8-16F4-4346-A799-FBD151018CC0}" type="presParOf" srcId="{B3A2E81D-E35D-42E5-B81E-339209304D4A}" destId="{0D544A9E-410A-4626-A6E1-240D2E6FD9E1}" srcOrd="0" destOrd="0" presId="urn:microsoft.com/office/officeart/2008/layout/VerticalCurvedList"/>
    <dgm:cxn modelId="{992999F0-249C-4A9B-9E77-DA8CFAEDAE9C}" type="presParOf" srcId="{0D544A9E-410A-4626-A6E1-240D2E6FD9E1}" destId="{AB21A254-C04B-47D4-9F2A-AF68DC7D254F}" srcOrd="0" destOrd="0" presId="urn:microsoft.com/office/officeart/2008/layout/VerticalCurvedList"/>
    <dgm:cxn modelId="{94FAED83-8D57-4BBA-83F6-D73057AF2D8A}" type="presParOf" srcId="{0D544A9E-410A-4626-A6E1-240D2E6FD9E1}" destId="{157939B0-0C07-4B4B-8203-134CE91FA00E}" srcOrd="1" destOrd="0" presId="urn:microsoft.com/office/officeart/2008/layout/VerticalCurvedList"/>
    <dgm:cxn modelId="{0414B359-6C8A-42CE-90EA-F724C7615019}" type="presParOf" srcId="{0D544A9E-410A-4626-A6E1-240D2E6FD9E1}" destId="{512A803A-27C0-428F-B7F0-066475DC6E9F}" srcOrd="2" destOrd="0" presId="urn:microsoft.com/office/officeart/2008/layout/VerticalCurvedList"/>
    <dgm:cxn modelId="{FE684C40-5B01-4FA7-BEA5-ADA3159E3378}" type="presParOf" srcId="{0D544A9E-410A-4626-A6E1-240D2E6FD9E1}" destId="{527547A4-7EA0-49A1-AA60-40F9BE7F7355}" srcOrd="3" destOrd="0" presId="urn:microsoft.com/office/officeart/2008/layout/VerticalCurvedList"/>
    <dgm:cxn modelId="{51FF8ECD-EDF5-4810-A1E5-78161093F602}" type="presParOf" srcId="{B3A2E81D-E35D-42E5-B81E-339209304D4A}" destId="{4FD50F15-FF40-4DA5-BDB5-EC33564A7596}" srcOrd="1" destOrd="0" presId="urn:microsoft.com/office/officeart/2008/layout/VerticalCurvedList"/>
    <dgm:cxn modelId="{6D5508FD-D0F1-44A2-8659-2B3111B7F161}" type="presParOf" srcId="{B3A2E81D-E35D-42E5-B81E-339209304D4A}" destId="{B1C61DE8-AA36-4351-A326-C1999D59092F}" srcOrd="2" destOrd="0" presId="urn:microsoft.com/office/officeart/2008/layout/VerticalCurvedList"/>
    <dgm:cxn modelId="{63CFD3ED-862A-41C9-83A5-D208E5FCB08D}" type="presParOf" srcId="{B1C61DE8-AA36-4351-A326-C1999D59092F}" destId="{ED4CFE5A-8B73-490D-8A6C-CE04FA69618D}" srcOrd="0" destOrd="0" presId="urn:microsoft.com/office/officeart/2008/layout/VerticalCurvedList"/>
    <dgm:cxn modelId="{5D6BB332-5354-4E4D-8652-CE2A3D4DF961}" type="presParOf" srcId="{B3A2E81D-E35D-42E5-B81E-339209304D4A}" destId="{7CBE757F-8535-4528-B40A-14F30602EC93}" srcOrd="3" destOrd="0" presId="urn:microsoft.com/office/officeart/2008/layout/VerticalCurvedList"/>
    <dgm:cxn modelId="{66AA4A89-01D4-498E-9EAA-94A95ECAB69C}" type="presParOf" srcId="{B3A2E81D-E35D-42E5-B81E-339209304D4A}" destId="{17001CE2-E6C9-4929-AEEF-B9EEA85081B3}" srcOrd="4" destOrd="0" presId="urn:microsoft.com/office/officeart/2008/layout/VerticalCurvedList"/>
    <dgm:cxn modelId="{C4DD08C8-5101-48E5-A70C-6F9993F95935}" type="presParOf" srcId="{17001CE2-E6C9-4929-AEEF-B9EEA85081B3}" destId="{9ABFA9CE-0337-46CC-ACC2-24A767DD83C4}" srcOrd="0" destOrd="0" presId="urn:microsoft.com/office/officeart/2008/layout/VerticalCurvedList"/>
    <dgm:cxn modelId="{102B0F88-6B78-4636-86E1-97D4F821E6AA}" type="presParOf" srcId="{B3A2E81D-E35D-42E5-B81E-339209304D4A}" destId="{4BAD8E00-E5B9-46A6-8AC9-0DE253E4167D}" srcOrd="5" destOrd="0" presId="urn:microsoft.com/office/officeart/2008/layout/VerticalCurvedList"/>
    <dgm:cxn modelId="{B05EAC43-5BB7-4674-90A9-96DFE6D512D0}" type="presParOf" srcId="{B3A2E81D-E35D-42E5-B81E-339209304D4A}" destId="{5E4F8C50-554D-4D5B-A1E9-9908604E604F}" srcOrd="6" destOrd="0" presId="urn:microsoft.com/office/officeart/2008/layout/VerticalCurvedList"/>
    <dgm:cxn modelId="{532EC8EA-6272-4B59-A744-7378FB110589}" type="presParOf" srcId="{5E4F8C50-554D-4D5B-A1E9-9908604E604F}" destId="{193D7C82-FB8A-4CDD-95FE-005DC2354E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F504F-9E53-4A49-BF11-7B06C2D24E0D}">
      <dsp:nvSpPr>
        <dsp:cNvPr id="0" name=""/>
        <dsp:cNvSpPr/>
      </dsp:nvSpPr>
      <dsp:spPr>
        <a:xfrm>
          <a:off x="0" y="323850"/>
          <a:ext cx="2762250" cy="16573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Memaafkan</a:t>
          </a:r>
          <a:r>
            <a:rPr lang="en-US" sz="2600" kern="1200" dirty="0"/>
            <a:t> orang lain</a:t>
          </a:r>
        </a:p>
      </dsp:txBody>
      <dsp:txXfrm>
        <a:off x="0" y="323850"/>
        <a:ext cx="2762250" cy="1657349"/>
      </dsp:txXfrm>
    </dsp:sp>
    <dsp:sp modelId="{2291277F-A50B-45D4-8950-73408E911ACE}">
      <dsp:nvSpPr>
        <dsp:cNvPr id="0" name=""/>
        <dsp:cNvSpPr/>
      </dsp:nvSpPr>
      <dsp:spPr>
        <a:xfrm>
          <a:off x="3038474" y="323850"/>
          <a:ext cx="2762250" cy="16573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Tidak berdendam</a:t>
          </a:r>
        </a:p>
      </dsp:txBody>
      <dsp:txXfrm>
        <a:off x="3038474" y="323850"/>
        <a:ext cx="2762250" cy="1657349"/>
      </dsp:txXfrm>
    </dsp:sp>
    <dsp:sp modelId="{C7C93C50-7789-464D-AD82-8C2DC13567F1}">
      <dsp:nvSpPr>
        <dsp:cNvPr id="0" name=""/>
        <dsp:cNvSpPr/>
      </dsp:nvSpPr>
      <dsp:spPr>
        <a:xfrm>
          <a:off x="6076950" y="323850"/>
          <a:ext cx="2762250" cy="16573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Suka memberi bantuan kepada sesiapa yang memerlukan</a:t>
          </a:r>
        </a:p>
      </dsp:txBody>
      <dsp:txXfrm>
        <a:off x="6076950" y="323850"/>
        <a:ext cx="2762250" cy="1657349"/>
      </dsp:txXfrm>
    </dsp:sp>
    <dsp:sp modelId="{83EC3EED-07B6-4491-8959-E821BB41F554}">
      <dsp:nvSpPr>
        <dsp:cNvPr id="0" name=""/>
        <dsp:cNvSpPr/>
      </dsp:nvSpPr>
      <dsp:spPr>
        <a:xfrm>
          <a:off x="0" y="2257425"/>
          <a:ext cx="2762250" cy="16573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Tidak sombong</a:t>
          </a:r>
        </a:p>
      </dsp:txBody>
      <dsp:txXfrm>
        <a:off x="0" y="2257425"/>
        <a:ext cx="2762250" cy="1657349"/>
      </dsp:txXfrm>
    </dsp:sp>
    <dsp:sp modelId="{D264BC29-7CBE-47E6-B504-019648C71BB8}">
      <dsp:nvSpPr>
        <dsp:cNvPr id="0" name=""/>
        <dsp:cNvSpPr/>
      </dsp:nvSpPr>
      <dsp:spPr>
        <a:xfrm>
          <a:off x="3038474" y="2257425"/>
          <a:ext cx="2762250" cy="16573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Mengasihi</a:t>
          </a:r>
          <a:r>
            <a:rPr lang="en-US" sz="2600" kern="1200" dirty="0"/>
            <a:t> </a:t>
          </a:r>
          <a:r>
            <a:rPr lang="en-US" sz="2600" kern="1200" dirty="0" err="1"/>
            <a:t>dan</a:t>
          </a:r>
          <a:r>
            <a:rPr lang="en-US" sz="2600" kern="1200" dirty="0"/>
            <a:t> </a:t>
          </a:r>
          <a:r>
            <a:rPr lang="en-US" sz="2600" kern="1200" dirty="0" err="1"/>
            <a:t>membantu</a:t>
          </a:r>
          <a:r>
            <a:rPr lang="en-US" sz="2600" kern="1200" dirty="0"/>
            <a:t> </a:t>
          </a:r>
          <a:r>
            <a:rPr lang="en-US" sz="2600" kern="1200" dirty="0" err="1"/>
            <a:t>anak</a:t>
          </a:r>
          <a:r>
            <a:rPr lang="en-US" sz="2600" kern="1200" dirty="0"/>
            <a:t> </a:t>
          </a:r>
          <a:r>
            <a:rPr lang="en-US" sz="2600" kern="1200" dirty="0" err="1"/>
            <a:t>yatim</a:t>
          </a:r>
          <a:endParaRPr lang="en-US" sz="2600" kern="1200" dirty="0"/>
        </a:p>
      </dsp:txBody>
      <dsp:txXfrm>
        <a:off x="3038474" y="2257425"/>
        <a:ext cx="2762250" cy="1657349"/>
      </dsp:txXfrm>
    </dsp:sp>
    <dsp:sp modelId="{F662764E-C9EB-40F0-8EAF-CB2FB246A9AA}">
      <dsp:nvSpPr>
        <dsp:cNvPr id="0" name=""/>
        <dsp:cNvSpPr/>
      </dsp:nvSpPr>
      <dsp:spPr>
        <a:xfrm>
          <a:off x="6076950" y="2257425"/>
          <a:ext cx="2762250" cy="16573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Tidak menzalimi isteri dan anak-anak </a:t>
          </a:r>
        </a:p>
      </dsp:txBody>
      <dsp:txXfrm>
        <a:off x="6076950" y="2257425"/>
        <a:ext cx="2762250" cy="1657349"/>
      </dsp:txXfrm>
    </dsp:sp>
    <dsp:sp modelId="{C506757C-A89D-4233-8506-C533B70DF98E}">
      <dsp:nvSpPr>
        <dsp:cNvPr id="0" name=""/>
        <dsp:cNvSpPr/>
      </dsp:nvSpPr>
      <dsp:spPr>
        <a:xfrm>
          <a:off x="1519237" y="4190999"/>
          <a:ext cx="2762250" cy="16573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Memuliakan tetamu</a:t>
          </a:r>
        </a:p>
      </dsp:txBody>
      <dsp:txXfrm>
        <a:off x="1519237" y="4190999"/>
        <a:ext cx="2762250" cy="1657349"/>
      </dsp:txXfrm>
    </dsp:sp>
    <dsp:sp modelId="{6C8764CE-CC84-4662-BD88-9A29D54CC620}">
      <dsp:nvSpPr>
        <dsp:cNvPr id="0" name=""/>
        <dsp:cNvSpPr/>
      </dsp:nvSpPr>
      <dsp:spPr>
        <a:xfrm>
          <a:off x="4557712" y="4190999"/>
          <a:ext cx="2762250" cy="16573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Serta berbagai lagi akhlak dan pekerti mulia. </a:t>
          </a:r>
        </a:p>
      </dsp:txBody>
      <dsp:txXfrm>
        <a:off x="4557712" y="4190999"/>
        <a:ext cx="2762250" cy="1657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939B0-0C07-4B4B-8203-134CE91FA00E}">
      <dsp:nvSpPr>
        <dsp:cNvPr id="0" name=""/>
        <dsp:cNvSpPr/>
      </dsp:nvSpPr>
      <dsp:spPr>
        <a:xfrm>
          <a:off x="-5929906" y="-907672"/>
          <a:ext cx="7061112" cy="7061112"/>
        </a:xfrm>
        <a:prstGeom prst="blockArc">
          <a:avLst>
            <a:gd name="adj1" fmla="val 18900000"/>
            <a:gd name="adj2" fmla="val 2700000"/>
            <a:gd name="adj3" fmla="val 306"/>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D50F15-FF40-4DA5-BDB5-EC33564A7596}">
      <dsp:nvSpPr>
        <dsp:cNvPr id="0" name=""/>
        <dsp:cNvSpPr/>
      </dsp:nvSpPr>
      <dsp:spPr>
        <a:xfrm>
          <a:off x="728112" y="524576"/>
          <a:ext cx="7657695" cy="10491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2766" tIns="78740" rIns="78740" bIns="78740" numCol="1" spcCol="1270" anchor="ctr" anchorCtr="0">
          <a:noAutofit/>
        </a:bodyPr>
        <a:lstStyle/>
        <a:p>
          <a:pPr lvl="0" algn="l" defTabSz="1377950">
            <a:lnSpc>
              <a:spcPct val="90000"/>
            </a:lnSpc>
            <a:spcBef>
              <a:spcPct val="0"/>
            </a:spcBef>
            <a:spcAft>
              <a:spcPct val="35000"/>
            </a:spcAft>
          </a:pPr>
          <a:r>
            <a:rPr lang="en-US" sz="3100" kern="1200" dirty="0" err="1"/>
            <a:t>Membawa</a:t>
          </a:r>
          <a:r>
            <a:rPr lang="en-US" sz="3100" kern="1200" dirty="0"/>
            <a:t> </a:t>
          </a:r>
          <a:r>
            <a:rPr lang="en-US" sz="3100" kern="1200" dirty="0" err="1"/>
            <a:t>kepada</a:t>
          </a:r>
          <a:r>
            <a:rPr lang="en-US" sz="3100" kern="1200" dirty="0"/>
            <a:t> rasa </a:t>
          </a:r>
          <a:r>
            <a:rPr lang="en-US" sz="3100" kern="1200" dirty="0" err="1"/>
            <a:t>tanggungjawab</a:t>
          </a:r>
          <a:r>
            <a:rPr lang="en-US" sz="3100" kern="1200" dirty="0"/>
            <a:t>. </a:t>
          </a:r>
        </a:p>
      </dsp:txBody>
      <dsp:txXfrm>
        <a:off x="728112" y="524576"/>
        <a:ext cx="7657695" cy="1049153"/>
      </dsp:txXfrm>
    </dsp:sp>
    <dsp:sp modelId="{ED4CFE5A-8B73-490D-8A6C-CE04FA69618D}">
      <dsp:nvSpPr>
        <dsp:cNvPr id="0" name=""/>
        <dsp:cNvSpPr/>
      </dsp:nvSpPr>
      <dsp:spPr>
        <a:xfrm>
          <a:off x="72391" y="393432"/>
          <a:ext cx="1311442" cy="13114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CBE757F-8535-4528-B40A-14F30602EC93}">
      <dsp:nvSpPr>
        <dsp:cNvPr id="0" name=""/>
        <dsp:cNvSpPr/>
      </dsp:nvSpPr>
      <dsp:spPr>
        <a:xfrm>
          <a:off x="1109479" y="2098307"/>
          <a:ext cx="7276328" cy="10491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2766" tIns="78740" rIns="78740" bIns="78740" numCol="1" spcCol="1270" anchor="ctr" anchorCtr="0">
          <a:noAutofit/>
        </a:bodyPr>
        <a:lstStyle/>
        <a:p>
          <a:pPr lvl="0" algn="l" defTabSz="1377950">
            <a:lnSpc>
              <a:spcPct val="90000"/>
            </a:lnSpc>
            <a:spcBef>
              <a:spcPct val="0"/>
            </a:spcBef>
            <a:spcAft>
              <a:spcPct val="35000"/>
            </a:spcAft>
          </a:pPr>
          <a:r>
            <a:rPr lang="en-US" sz="3100" kern="1200" dirty="0" err="1"/>
            <a:t>Dapat</a:t>
          </a:r>
          <a:r>
            <a:rPr lang="en-US" sz="3100" kern="1200" dirty="0"/>
            <a:t> </a:t>
          </a:r>
          <a:r>
            <a:rPr lang="en-US" sz="3100" kern="1200" dirty="0" err="1"/>
            <a:t>memelihara</a:t>
          </a:r>
          <a:r>
            <a:rPr lang="en-US" sz="3100" kern="1200" dirty="0"/>
            <a:t> </a:t>
          </a:r>
          <a:r>
            <a:rPr lang="en-US" sz="3100" kern="1200" dirty="0" err="1"/>
            <a:t>jiwa</a:t>
          </a:r>
          <a:r>
            <a:rPr lang="en-US" sz="3100" kern="1200" dirty="0"/>
            <a:t> </a:t>
          </a:r>
          <a:r>
            <a:rPr lang="en-US" sz="3100" kern="1200" dirty="0" err="1"/>
            <a:t>dari</a:t>
          </a:r>
          <a:r>
            <a:rPr lang="en-US" sz="3100" kern="1200" dirty="0"/>
            <a:t> </a:t>
          </a:r>
          <a:r>
            <a:rPr lang="en-US" sz="3100" kern="1200" dirty="0" err="1"/>
            <a:t>hasad</a:t>
          </a:r>
          <a:r>
            <a:rPr lang="en-US" sz="3100" kern="1200" dirty="0"/>
            <a:t> </a:t>
          </a:r>
          <a:r>
            <a:rPr lang="en-US" sz="3100" kern="1200" dirty="0" err="1"/>
            <a:t>dengki</a:t>
          </a:r>
          <a:r>
            <a:rPr lang="en-US" sz="3100" kern="1200" dirty="0"/>
            <a:t> </a:t>
          </a:r>
          <a:r>
            <a:rPr lang="en-US" sz="3100" kern="1200" dirty="0" err="1"/>
            <a:t>dan</a:t>
          </a:r>
          <a:r>
            <a:rPr lang="en-US" sz="3100" kern="1200" dirty="0"/>
            <a:t> </a:t>
          </a:r>
          <a:r>
            <a:rPr lang="en-US" sz="3100" kern="1200" dirty="0" err="1"/>
            <a:t>dendam</a:t>
          </a:r>
          <a:r>
            <a:rPr lang="en-US" sz="3100" kern="1200" dirty="0"/>
            <a:t>. </a:t>
          </a:r>
        </a:p>
      </dsp:txBody>
      <dsp:txXfrm>
        <a:off x="1109479" y="2098307"/>
        <a:ext cx="7276328" cy="1049153"/>
      </dsp:txXfrm>
    </dsp:sp>
    <dsp:sp modelId="{9ABFA9CE-0337-46CC-ACC2-24A767DD83C4}">
      <dsp:nvSpPr>
        <dsp:cNvPr id="0" name=""/>
        <dsp:cNvSpPr/>
      </dsp:nvSpPr>
      <dsp:spPr>
        <a:xfrm>
          <a:off x="453758" y="1967163"/>
          <a:ext cx="1311442" cy="13114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BAD8E00-E5B9-46A6-8AC9-0DE253E4167D}">
      <dsp:nvSpPr>
        <dsp:cNvPr id="0" name=""/>
        <dsp:cNvSpPr/>
      </dsp:nvSpPr>
      <dsp:spPr>
        <a:xfrm>
          <a:off x="728112" y="3672037"/>
          <a:ext cx="7657695" cy="10491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2766" tIns="78740" rIns="78740" bIns="78740" numCol="1" spcCol="1270" anchor="ctr" anchorCtr="0">
          <a:noAutofit/>
        </a:bodyPr>
        <a:lstStyle/>
        <a:p>
          <a:pPr lvl="0" algn="l" defTabSz="1377950">
            <a:lnSpc>
              <a:spcPct val="90000"/>
            </a:lnSpc>
            <a:spcBef>
              <a:spcPct val="0"/>
            </a:spcBef>
            <a:spcAft>
              <a:spcPct val="35000"/>
            </a:spcAft>
          </a:pPr>
          <a:r>
            <a:rPr lang="en-US" sz="3100" kern="1200" dirty="0" err="1"/>
            <a:t>Dapat</a:t>
          </a:r>
          <a:r>
            <a:rPr lang="en-US" sz="3100" kern="1200" dirty="0"/>
            <a:t> </a:t>
          </a:r>
          <a:r>
            <a:rPr lang="en-US" sz="3100" kern="1200" dirty="0" err="1"/>
            <a:t>memelihara</a:t>
          </a:r>
          <a:r>
            <a:rPr lang="en-US" sz="3100" kern="1200" dirty="0"/>
            <a:t> </a:t>
          </a:r>
          <a:r>
            <a:rPr lang="en-US" sz="3100" kern="1200" dirty="0" err="1"/>
            <a:t>lidah</a:t>
          </a:r>
          <a:r>
            <a:rPr lang="en-US" sz="3100" kern="1200" dirty="0"/>
            <a:t> </a:t>
          </a:r>
          <a:r>
            <a:rPr lang="en-US" sz="3100" kern="1200" dirty="0" err="1"/>
            <a:t>dari</a:t>
          </a:r>
          <a:r>
            <a:rPr lang="en-US" sz="3100" kern="1200" dirty="0"/>
            <a:t> </a:t>
          </a:r>
          <a:r>
            <a:rPr lang="en-US" sz="3100" kern="1200" dirty="0" err="1"/>
            <a:t>menuturkan</a:t>
          </a:r>
          <a:r>
            <a:rPr lang="en-US" sz="3100" kern="1200" dirty="0"/>
            <a:t> </a:t>
          </a:r>
          <a:r>
            <a:rPr lang="en-US" sz="3100" kern="1200" dirty="0" err="1"/>
            <a:t>perkara</a:t>
          </a:r>
          <a:r>
            <a:rPr lang="en-US" sz="3100" kern="1200" dirty="0"/>
            <a:t> </a:t>
          </a:r>
          <a:r>
            <a:rPr lang="en-US" sz="3100" kern="1200" dirty="0" err="1"/>
            <a:t>keji</a:t>
          </a:r>
          <a:r>
            <a:rPr lang="en-US" sz="3100" kern="1200" dirty="0"/>
            <a:t> </a:t>
          </a:r>
          <a:r>
            <a:rPr lang="en-US" sz="3100" kern="1200" dirty="0" err="1"/>
            <a:t>dan</a:t>
          </a:r>
          <a:r>
            <a:rPr lang="en-US" sz="3100" kern="1200" dirty="0"/>
            <a:t> </a:t>
          </a:r>
          <a:r>
            <a:rPr lang="en-US" sz="3100" kern="1200" dirty="0" err="1"/>
            <a:t>mungkar</a:t>
          </a:r>
          <a:r>
            <a:rPr lang="en-US" sz="3100" kern="1200" dirty="0"/>
            <a:t>. </a:t>
          </a:r>
        </a:p>
      </dsp:txBody>
      <dsp:txXfrm>
        <a:off x="728112" y="3672037"/>
        <a:ext cx="7657695" cy="1049153"/>
      </dsp:txXfrm>
    </dsp:sp>
    <dsp:sp modelId="{193D7C82-FB8A-4CDD-95FE-005DC2354E56}">
      <dsp:nvSpPr>
        <dsp:cNvPr id="0" name=""/>
        <dsp:cNvSpPr/>
      </dsp:nvSpPr>
      <dsp:spPr>
        <a:xfrm>
          <a:off x="72391" y="3540893"/>
          <a:ext cx="1311442" cy="13114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9/20/2023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20/09/2023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38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489017"/>
            <a:ext cx="6934200" cy="2123658"/>
          </a:xfrm>
          <a:prstGeom prst="rect">
            <a:avLst/>
          </a:prstGeom>
        </p:spPr>
        <p:txBody>
          <a:bodyPr wrap="square">
            <a:spAutoFit/>
          </a:bodyPr>
          <a:lstStyle/>
          <a:p>
            <a:pPr algn="ctr"/>
            <a:r>
              <a:rPr lang="fi-FI"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KELAHIRAN RASULULLAH SAW SUATU RAHMAT</a:t>
            </a:r>
            <a:endParaRPr lang="it-IT" sz="4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endParaRP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6 Rabiul Awal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22 September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290637" y="283326"/>
            <a:ext cx="2638926" cy="906379"/>
          </a:xfrm>
          <a:prstGeom prst="roundRect">
            <a:avLst/>
          </a:prstGeom>
          <a:gradFill>
            <a:gsLst>
              <a:gs pos="90000">
                <a:schemeClr val="accent2">
                  <a:lumMod val="75000"/>
                </a:schemeClr>
              </a:gs>
              <a:gs pos="17000">
                <a:srgbClr val="FF0000"/>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Aspek Akidah</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457200" y="1447801"/>
            <a:ext cx="8305800" cy="183682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Rasulullah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SAW telah berjaya mengangkat martabat dan kemuliaan manusia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5">
            <a:extLst>
              <a:ext uri="{FF2B5EF4-FFF2-40B4-BE49-F238E27FC236}">
                <a16:creationId xmlns:a16="http://schemas.microsoft.com/office/drawing/2014/main" xmlns="" id="{A3097165-8E05-6925-6216-11FFD7BA27DA}"/>
              </a:ext>
            </a:extLst>
          </p:cNvPr>
          <p:cNvSpPr/>
          <p:nvPr/>
        </p:nvSpPr>
        <p:spPr>
          <a:xfrm>
            <a:off x="3302669" y="3284621"/>
            <a:ext cx="2638926" cy="906379"/>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DARIPADA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457200" y="4191000"/>
            <a:ext cx="8305800" cy="243840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Kehidupan zaman jahiliah yang bertunjangkan hawa nafsu, kesesatan dan penyembahan berhala, kepada akidah suci yang mentauhidkan Allah, iaitu Tuhan yang Maha Esa.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1934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Al-Baiyyinah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98339" y="4163675"/>
            <a:ext cx="8147319" cy="2492990"/>
          </a:xfrm>
          <a:prstGeom prst="rect">
            <a:avLst/>
          </a:prstGeom>
        </p:spPr>
        <p:txBody>
          <a:bodyPr wrap="square">
            <a:spAutoFit/>
          </a:bodyPr>
          <a:lstStyle/>
          <a:p>
            <a:pPr algn="just"/>
            <a:r>
              <a:rPr lang="en-US" sz="2600" b="1" dirty="0" err="1">
                <a:ln w="1905"/>
                <a:effectLst>
                  <a:innerShdw blurRad="69850" dist="43180" dir="5400000">
                    <a:srgbClr val="000000">
                      <a:alpha val="65000"/>
                    </a:srgbClr>
                  </a:innerShdw>
                </a:effectLst>
              </a:rPr>
              <a:t>Maksudnya</a:t>
            </a: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600" b="1" dirty="0">
                <a:ln w="1905"/>
                <a:solidFill>
                  <a:srgbClr val="C00000"/>
                </a:solidFill>
                <a:effectLst>
                  <a:innerShdw blurRad="69850" dist="43180" dir="5400000">
                    <a:srgbClr val="000000">
                      <a:alpha val="65000"/>
                    </a:srgbClr>
                  </a:innerShdw>
                </a:effectLst>
              </a:rPr>
              <a:t>: Pada </a:t>
            </a:r>
            <a:r>
              <a:rPr lang="en-US" sz="2600" b="1" dirty="0" err="1">
                <a:ln w="1905"/>
                <a:solidFill>
                  <a:srgbClr val="C00000"/>
                </a:solidFill>
                <a:effectLst>
                  <a:innerShdw blurRad="69850" dist="43180" dir="5400000">
                    <a:srgbClr val="000000">
                      <a:alpha val="65000"/>
                    </a:srgbClr>
                  </a:innerShdw>
                </a:effectLst>
              </a:rPr>
              <a:t>hal</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mereka</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tidak</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diperintahkan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melainkan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supaya</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menyembah</a:t>
            </a:r>
            <a:r>
              <a:rPr lang="en-US" sz="2600" b="1" dirty="0">
                <a:ln w="1905"/>
                <a:solidFill>
                  <a:srgbClr val="C00000"/>
                </a:solidFill>
                <a:effectLst>
                  <a:innerShdw blurRad="69850" dist="43180" dir="5400000">
                    <a:srgbClr val="000000">
                      <a:alpha val="65000"/>
                    </a:srgbClr>
                  </a:innerShdw>
                </a:effectLst>
              </a:rPr>
              <a:t> Allah </a:t>
            </a:r>
            <a:r>
              <a:rPr lang="en-US" sz="2600" b="1" dirty="0" err="1">
                <a:ln w="1905"/>
                <a:solidFill>
                  <a:srgbClr val="C00000"/>
                </a:solidFill>
                <a:effectLst>
                  <a:innerShdw blurRad="69850" dist="43180" dir="5400000">
                    <a:srgbClr val="000000">
                      <a:alpha val="65000"/>
                    </a:srgbClr>
                  </a:innerShdw>
                </a:effectLst>
              </a:rPr>
              <a:t>dengan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mengikhlaskan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ibadat</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kepadaNya</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lagi</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tetap</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teguh</a:t>
            </a:r>
            <a:r>
              <a:rPr lang="en-US" sz="2600" b="1" dirty="0">
                <a:ln w="1905"/>
                <a:solidFill>
                  <a:srgbClr val="C00000"/>
                </a:solidFill>
                <a:effectLst>
                  <a:innerShdw blurRad="69850" dist="43180" dir="5400000">
                    <a:srgbClr val="000000">
                      <a:alpha val="65000"/>
                    </a:srgbClr>
                  </a:innerShdw>
                </a:effectLst>
              </a:rPr>
              <a:t> di </a:t>
            </a:r>
            <a:r>
              <a:rPr lang="en-US" sz="2600" b="1" dirty="0" err="1">
                <a:ln w="1905"/>
                <a:solidFill>
                  <a:srgbClr val="C00000"/>
                </a:solidFill>
                <a:effectLst>
                  <a:innerShdw blurRad="69850" dist="43180" dir="5400000">
                    <a:srgbClr val="000000">
                      <a:alpha val="65000"/>
                    </a:srgbClr>
                  </a:innerShdw>
                </a:effectLst>
              </a:rPr>
              <a:t>atas</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tauhid</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dan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supaya</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mereka</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mendirikan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sembahyang</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serta</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memberi</a:t>
            </a:r>
            <a:r>
              <a:rPr lang="en-US" sz="2600" b="1" dirty="0">
                <a:ln w="1905"/>
                <a:solidFill>
                  <a:srgbClr val="C00000"/>
                </a:solidFill>
                <a:effectLst>
                  <a:innerShdw blurRad="69850" dist="43180" dir="5400000">
                    <a:srgbClr val="000000">
                      <a:alpha val="65000"/>
                    </a:srgbClr>
                  </a:innerShdw>
                </a:effectLst>
              </a:rPr>
              <a:t> zakat. Dan yang </a:t>
            </a:r>
            <a:r>
              <a:rPr lang="en-US" sz="2600" b="1" dirty="0" err="1">
                <a:ln w="1905"/>
                <a:solidFill>
                  <a:srgbClr val="C00000"/>
                </a:solidFill>
                <a:effectLst>
                  <a:innerShdw blurRad="69850" dist="43180" dir="5400000">
                    <a:srgbClr val="000000">
                      <a:alpha val="65000"/>
                    </a:srgbClr>
                  </a:innerShdw>
                </a:effectLst>
              </a:rPr>
              <a:t>demikian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itulah</a:t>
            </a:r>
            <a:r>
              <a:rPr lang="en-US" sz="2600" b="1" dirty="0">
                <a:ln w="1905"/>
                <a:solidFill>
                  <a:srgbClr val="C00000"/>
                </a:solidFill>
                <a:effectLst>
                  <a:innerShdw blurRad="69850" dist="43180" dir="5400000">
                    <a:srgbClr val="000000">
                      <a:alpha val="65000"/>
                    </a:srgbClr>
                  </a:innerShdw>
                </a:effectLst>
              </a:rPr>
              <a:t> agama yang </a:t>
            </a:r>
            <a:r>
              <a:rPr lang="en-US" sz="2600" b="1" dirty="0" err="1">
                <a:ln w="1905"/>
                <a:solidFill>
                  <a:srgbClr val="C00000"/>
                </a:solidFill>
                <a:effectLst>
                  <a:innerShdw blurRad="69850" dist="43180" dir="5400000">
                    <a:srgbClr val="000000">
                      <a:alpha val="65000"/>
                    </a:srgbClr>
                  </a:innerShdw>
                </a:effectLst>
              </a:rPr>
              <a:t>benar</a:t>
            </a:r>
            <a:r>
              <a:rPr lang="en-US" sz="2600" b="1" dirty="0">
                <a:ln w="1905"/>
                <a:solidFill>
                  <a:srgbClr val="C00000"/>
                </a:solidFill>
                <a:effectLst>
                  <a:innerShdw blurRad="69850" dist="43180" dir="5400000">
                    <a:srgbClr val="000000">
                      <a:alpha val="65000"/>
                    </a:srgbClr>
                  </a:innerShdw>
                </a:effectLst>
              </a:rPr>
              <a:t>.</a:t>
            </a:r>
          </a:p>
        </p:txBody>
      </p:sp>
      <p:pic>
        <p:nvPicPr>
          <p:cNvPr id="3" name="Picture 2">
            <a:extLst>
              <a:ext uri="{FF2B5EF4-FFF2-40B4-BE49-F238E27FC236}">
                <a16:creationId xmlns:a16="http://schemas.microsoft.com/office/drawing/2014/main" xmlns="" id="{9372875A-6CEF-45B6-919F-06F78D5A2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18" y="1295400"/>
            <a:ext cx="8675360" cy="3145809"/>
          </a:xfrm>
          <a:prstGeom prst="rect">
            <a:avLst/>
          </a:prstGeom>
        </p:spPr>
      </p:pic>
    </p:spTree>
    <p:extLst>
      <p:ext uri="{BB962C8B-B14F-4D97-AF65-F5344CB8AC3E}">
        <p14:creationId xmlns:p14="http://schemas.microsoft.com/office/powerpoint/2010/main" val="133146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200400" y="2362200"/>
            <a:ext cx="2638926" cy="906379"/>
          </a:xfrm>
          <a:prstGeom prst="roundRect">
            <a:avLst/>
          </a:prstGeom>
          <a:gradFill>
            <a:gsLst>
              <a:gs pos="90000">
                <a:schemeClr val="accent2">
                  <a:lumMod val="75000"/>
                </a:schemeClr>
              </a:gs>
              <a:gs pos="17000">
                <a:srgbClr val="FF0000"/>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Aspek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Syariah</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533400" y="4495800"/>
            <a:ext cx="8305800" cy="2010696"/>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Rasulullah saw membawa satu sistem kehidupan yang penuh bertamadun iaitu agama Islam yang lengkap dan sempurna.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4295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457200" y="381000"/>
            <a:ext cx="8305800" cy="266700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menyaksikan bahawa Rasulullah SAW begitu bersungguh-sungguh menyampaikan risalah syariat Islam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3581400"/>
            <a:ext cx="8305800" cy="281940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Bermula dengan keluarga, sahabat, kaumnya dan sehinggalah Islam berjaya ditegakkan sebagai asas pentadbiran negara Islam Madinah.</a:t>
            </a:r>
          </a:p>
        </p:txBody>
      </p:sp>
    </p:spTree>
    <p:extLst>
      <p:ext uri="{BB962C8B-B14F-4D97-AF65-F5344CB8AC3E}">
        <p14:creationId xmlns:p14="http://schemas.microsoft.com/office/powerpoint/2010/main" val="43215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685800"/>
            <a:ext cx="8305800" cy="198120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Syariat Islam yang dibawa oleh Baginda Rasulullah SAW merupakan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457200" y="4191000"/>
            <a:ext cx="8305800" cy="198120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Suatu sistem yang terbaik untuk diamalkan dalam kehidupan manusia.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ight Arrow 7"/>
          <p:cNvSpPr/>
          <p:nvPr/>
        </p:nvSpPr>
        <p:spPr>
          <a:xfrm rot="5400000">
            <a:off x="4076700" y="3086100"/>
            <a:ext cx="1066800" cy="685800"/>
          </a:xfrm>
          <a:prstGeom prst="rightArrow">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20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Al-Maidah ayat 3:</a:t>
            </a:r>
          </a:p>
        </p:txBody>
      </p:sp>
      <p:sp>
        <p:nvSpPr>
          <p:cNvPr id="6" name="Rectangle 5"/>
          <p:cNvSpPr/>
          <p:nvPr/>
        </p:nvSpPr>
        <p:spPr>
          <a:xfrm>
            <a:off x="498338" y="4419600"/>
            <a:ext cx="8147319" cy="1692771"/>
          </a:xfrm>
          <a:prstGeom prst="rect">
            <a:avLst/>
          </a:prstGeom>
        </p:spPr>
        <p:txBody>
          <a:bodyPr wrap="square">
            <a:spAutoFit/>
          </a:bodyPr>
          <a:lstStyle/>
          <a:p>
            <a:pPr algn="just"/>
            <a:r>
              <a:rPr lang="en-US" sz="2600" b="1" dirty="0" err="1">
                <a:ln w="1905"/>
                <a:effectLst>
                  <a:innerShdw blurRad="69850" dist="43180" dir="5400000">
                    <a:srgbClr val="000000">
                      <a:alpha val="65000"/>
                    </a:srgbClr>
                  </a:innerShdw>
                </a:effectLst>
              </a:rPr>
              <a:t>Maksudnya</a:t>
            </a:r>
            <a:r>
              <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600" b="1" dirty="0">
                <a:ln w="1905"/>
                <a:solidFill>
                  <a:srgbClr val="C00000"/>
                </a:solidFill>
                <a:effectLst>
                  <a:innerShdw blurRad="69850" dist="43180" dir="5400000">
                    <a:srgbClr val="000000">
                      <a:alpha val="65000"/>
                    </a:srgbClr>
                  </a:innerShdw>
                </a:effectLst>
              </a:rPr>
              <a:t>: Pada </a:t>
            </a:r>
            <a:r>
              <a:rPr lang="en-US" sz="2600" b="1" dirty="0" err="1">
                <a:ln w="1905"/>
                <a:solidFill>
                  <a:srgbClr val="C00000"/>
                </a:solidFill>
                <a:effectLst>
                  <a:innerShdw blurRad="69850" dist="43180" dir="5400000">
                    <a:srgbClr val="000000">
                      <a:alpha val="65000"/>
                    </a:srgbClr>
                  </a:innerShdw>
                </a:effectLst>
              </a:rPr>
              <a:t>hari</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ini</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Aku</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telah</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sempurnakan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untuk</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kamu</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agamamu</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dan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Aku</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telah</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cukupkan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kepada</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kamu</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nikmatKu</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dan</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Aku</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telah</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redha</a:t>
            </a:r>
            <a:r>
              <a:rPr lang="en-US" sz="2600" b="1" dirty="0">
                <a:ln w="1905"/>
                <a:solidFill>
                  <a:srgbClr val="C00000"/>
                </a:solidFill>
                <a:effectLst>
                  <a:innerShdw blurRad="69850" dist="43180" dir="5400000">
                    <a:srgbClr val="000000">
                      <a:alpha val="65000"/>
                    </a:srgbClr>
                  </a:innerShdw>
                </a:effectLst>
              </a:rPr>
              <a:t> Islam </a:t>
            </a:r>
            <a:r>
              <a:rPr lang="en-US" sz="2600" b="1" dirty="0" err="1">
                <a:ln w="1905"/>
                <a:solidFill>
                  <a:srgbClr val="C00000"/>
                </a:solidFill>
                <a:effectLst>
                  <a:innerShdw blurRad="69850" dist="43180" dir="5400000">
                    <a:srgbClr val="000000">
                      <a:alpha val="65000"/>
                    </a:srgbClr>
                  </a:innerShdw>
                </a:effectLst>
              </a:rPr>
              <a:t>itu</a:t>
            </a:r>
            <a:r>
              <a:rPr lang="en-US" sz="2600" b="1" dirty="0">
                <a:ln w="1905"/>
                <a:solidFill>
                  <a:srgbClr val="C00000"/>
                </a:solidFill>
                <a:effectLst>
                  <a:innerShdw blurRad="69850" dist="43180" dir="5400000">
                    <a:srgbClr val="000000">
                      <a:alpha val="65000"/>
                    </a:srgbClr>
                  </a:innerShdw>
                </a:effectLst>
              </a:rPr>
              <a:t> </a:t>
            </a:r>
            <a:r>
              <a:rPr lang="en-US" sz="2600" b="1" dirty="0" err="1">
                <a:ln w="1905"/>
                <a:solidFill>
                  <a:srgbClr val="C00000"/>
                </a:solidFill>
                <a:effectLst>
                  <a:innerShdw blurRad="69850" dist="43180" dir="5400000">
                    <a:srgbClr val="000000">
                      <a:alpha val="65000"/>
                    </a:srgbClr>
                  </a:innerShdw>
                </a:effectLst>
              </a:rPr>
              <a:t>menjadi</a:t>
            </a:r>
            <a:r>
              <a:rPr lang="en-US" sz="2600" b="1" dirty="0">
                <a:ln w="1905"/>
                <a:solidFill>
                  <a:srgbClr val="C00000"/>
                </a:solidFill>
                <a:effectLst>
                  <a:innerShdw blurRad="69850" dist="43180" dir="5400000">
                    <a:srgbClr val="000000">
                      <a:alpha val="65000"/>
                    </a:srgbClr>
                  </a:innerShdw>
                </a:effectLst>
              </a:rPr>
              <a:t> agama </a:t>
            </a:r>
            <a:r>
              <a:rPr lang="en-US" sz="2600" b="1" dirty="0" err="1">
                <a:ln w="1905"/>
                <a:solidFill>
                  <a:srgbClr val="C00000"/>
                </a:solidFill>
                <a:effectLst>
                  <a:innerShdw blurRad="69850" dist="43180" dir="5400000">
                    <a:srgbClr val="000000">
                      <a:alpha val="65000"/>
                    </a:srgbClr>
                  </a:innerShdw>
                </a:effectLst>
              </a:rPr>
              <a:t>kamu</a:t>
            </a:r>
            <a:r>
              <a:rPr lang="en-US" sz="2600" b="1" dirty="0">
                <a:ln w="1905"/>
                <a:solidFill>
                  <a:srgbClr val="C00000"/>
                </a:solidFill>
                <a:effectLst>
                  <a:innerShdw blurRad="69850" dist="43180" dir="5400000">
                    <a:srgbClr val="000000">
                      <a:alpha val="65000"/>
                    </a:srgbClr>
                  </a:innerShdw>
                </a:effectLst>
              </a:rPr>
              <a:t>. </a:t>
            </a:r>
          </a:p>
        </p:txBody>
      </p:sp>
      <p:pic>
        <p:nvPicPr>
          <p:cNvPr id="3" name="Picture 2">
            <a:extLst>
              <a:ext uri="{FF2B5EF4-FFF2-40B4-BE49-F238E27FC236}">
                <a16:creationId xmlns:a16="http://schemas.microsoft.com/office/drawing/2014/main" xmlns="" id="{AB84E039-7FE3-47E4-BF99-4E8367DF5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51" y="1342519"/>
            <a:ext cx="8266892" cy="2877561"/>
          </a:xfrm>
          <a:prstGeom prst="rect">
            <a:avLst/>
          </a:prstGeom>
        </p:spPr>
      </p:pic>
    </p:spTree>
    <p:extLst>
      <p:ext uri="{BB962C8B-B14F-4D97-AF65-F5344CB8AC3E}">
        <p14:creationId xmlns:p14="http://schemas.microsoft.com/office/powerpoint/2010/main" val="202166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457200"/>
            <a:ext cx="8305800" cy="236220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b="1"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t>
            </a:r>
            <a:r>
              <a:rPr lang="sv-SE" sz="3600" b="1"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yariat </a:t>
            </a:r>
            <a:r>
              <a:rPr lang="sv-SE" sz="3600" b="1"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Islam yang dibawa oleh Baginda Rasulullah SAW merupakan</a:t>
            </a:r>
            <a:endParaRPr lang="fi-FI" sz="3600" b="1"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57200" y="3048000"/>
            <a:ext cx="8305800" cy="350520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Satu sistem yang merangkumi segala aspek kehidupan manusia bermula dari alam kelahiran hinggalah berakhirnya kehidupan seseorang manusia.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3331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276600" y="1684421"/>
            <a:ext cx="2638926" cy="906379"/>
          </a:xfrm>
          <a:prstGeom prst="roundRect">
            <a:avLst/>
          </a:prstGeom>
          <a:gradFill>
            <a:gsLst>
              <a:gs pos="90000">
                <a:schemeClr val="accent2">
                  <a:lumMod val="75000"/>
                </a:schemeClr>
              </a:gs>
              <a:gs pos="17000">
                <a:srgbClr val="FF0000"/>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Aspek</a:t>
            </a:r>
          </a:p>
          <a:p>
            <a:pPr algn="ctr"/>
            <a:r>
              <a:rPr lang="sv-SE" sz="28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Akhlak</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443163" y="3048000"/>
            <a:ext cx="8305800" cy="3505200"/>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Rasulullah SAW telah berjaya mendidik umat manusia daripada berakhlak buruk kepada insan yang berakhlak mulia, daripada zalim kepada adil dan daripada degil kepada bertimbang rasa.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5926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1816767" y="838200"/>
            <a:ext cx="5472363" cy="990599"/>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SAW</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400048" y="2667000"/>
            <a:ext cx="8305800" cy="3200401"/>
          </a:xfrm>
          <a:prstGeom prst="roundRect">
            <a:avLst/>
          </a:prstGeom>
          <a:solidFill>
            <a:schemeClr val="accent6"/>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Menjadi teladan yang sempurna sepanjang zaman, mencakupi SEMUA ASPEK KEHIDUPAN demi kebahagiaan dan kesejahteraan hidup di dunia dan di hari akhirat kelak.</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2283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Al-Ahzab, ayat 21:</a:t>
            </a:r>
          </a:p>
        </p:txBody>
      </p:sp>
      <p:sp>
        <p:nvSpPr>
          <p:cNvPr id="6" name="Rectangle 5"/>
          <p:cNvSpPr/>
          <p:nvPr/>
        </p:nvSpPr>
        <p:spPr>
          <a:xfrm>
            <a:off x="498340" y="4419600"/>
            <a:ext cx="8147319" cy="2246769"/>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Rasulullah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teladan</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baik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bagimu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iaitu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bagi</a:t>
            </a:r>
            <a:r>
              <a:rPr lang="en-US" sz="2800" b="1" dirty="0">
                <a:ln w="1905"/>
                <a:solidFill>
                  <a:srgbClr val="C00000"/>
                </a:solidFill>
                <a:effectLst>
                  <a:innerShdw blurRad="69850" dist="43180" dir="5400000">
                    <a:srgbClr val="000000">
                      <a:alpha val="65000"/>
                    </a:srgbClr>
                  </a:innerShdw>
                </a:effectLst>
              </a:rPr>
              <a:t> orang yang </a:t>
            </a:r>
            <a:r>
              <a:rPr lang="en-US" sz="2800" b="1" dirty="0" err="1">
                <a:ln w="1905"/>
                <a:solidFill>
                  <a:srgbClr val="C00000"/>
                </a:solidFill>
                <a:effectLst>
                  <a:innerShdw blurRad="69850" dist="43180" dir="5400000">
                    <a:srgbClr val="000000">
                      <a:alpha val="65000"/>
                    </a:srgbClr>
                  </a:innerShdw>
                </a:effectLst>
              </a:rPr>
              <a:t>mengharap</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rahmat</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kedatangan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kiamat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banyak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menyebut</a:t>
            </a:r>
            <a:r>
              <a:rPr lang="en-US" sz="2800" b="1" dirty="0">
                <a:ln w="1905"/>
                <a:solidFill>
                  <a:srgbClr val="C00000"/>
                </a:solidFill>
                <a:effectLst>
                  <a:innerShdw blurRad="69850" dist="43180" dir="5400000">
                    <a:srgbClr val="000000">
                      <a:alpha val="65000"/>
                    </a:srgbClr>
                  </a:innerShdw>
                </a:effectLst>
              </a:rPr>
              <a:t> Allah.</a:t>
            </a:r>
          </a:p>
        </p:txBody>
      </p:sp>
      <p:pic>
        <p:nvPicPr>
          <p:cNvPr id="3" name="Picture 2">
            <a:extLst>
              <a:ext uri="{FF2B5EF4-FFF2-40B4-BE49-F238E27FC236}">
                <a16:creationId xmlns:a16="http://schemas.microsoft.com/office/drawing/2014/main" xmlns="" id="{7C498199-D18E-493A-9A99-99A052DEE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53" y="1533552"/>
            <a:ext cx="8443692" cy="2517866"/>
          </a:xfrm>
          <a:prstGeom prst="rect">
            <a:avLst/>
          </a:prstGeom>
        </p:spPr>
      </p:pic>
    </p:spTree>
    <p:extLst>
      <p:ext uri="{BB962C8B-B14F-4D97-AF65-F5344CB8AC3E}">
        <p14:creationId xmlns:p14="http://schemas.microsoft.com/office/powerpoint/2010/main" val="181795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2286000"/>
            <a:ext cx="8305800" cy="2057400"/>
          </a:xfrm>
          <a:prstGeom prst="roundRect">
            <a:avLst/>
          </a:prstGeom>
          <a:gradFill>
            <a:gsLst>
              <a:gs pos="90000">
                <a:schemeClr val="accent2">
                  <a:lumMod val="75000"/>
                </a:schemeClr>
              </a:gs>
              <a:gs pos="17000">
                <a:srgbClr val="FF0000"/>
              </a:gs>
            </a:gsLst>
            <a:lin ang="5400000" scaled="1"/>
          </a:gra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kita mencontohi akhlak Baginda Rasulullah SAW:</a:t>
            </a:r>
          </a:p>
        </p:txBody>
      </p:sp>
    </p:spTree>
    <p:extLst>
      <p:ext uri="{BB962C8B-B14F-4D97-AF65-F5344CB8AC3E}">
        <p14:creationId xmlns:p14="http://schemas.microsoft.com/office/powerpoint/2010/main" val="393849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72518806"/>
              </p:ext>
            </p:extLst>
          </p:nvPr>
        </p:nvGraphicFramePr>
        <p:xfrm>
          <a:off x="152400" y="381000"/>
          <a:ext cx="8839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28123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562100" y="685800"/>
            <a:ext cx="6096000" cy="1295400"/>
          </a:xfrm>
          <a:prstGeom prst="roundRect">
            <a:avLst/>
          </a:prstGeom>
          <a:gradFill>
            <a:gsLst>
              <a:gs pos="90000">
                <a:schemeClr val="accent2">
                  <a:lumMod val="75000"/>
                </a:schemeClr>
              </a:gs>
              <a:gs pos="17000">
                <a:srgbClr val="FF0000"/>
              </a:gs>
            </a:gsLst>
            <a:lin ang="5400000" scaled="1"/>
          </a:gra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juga</a:t>
            </a: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57200" y="2819400"/>
            <a:ext cx="8305800" cy="3276600"/>
          </a:xfrm>
          <a:prstGeom prst="roundRect">
            <a:avLst/>
          </a:prstGeom>
          <a:solidFill>
            <a:schemeClr val="accent1"/>
          </a:soli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Seorang yang amat penyayang sehingga manusia di sekeliling jatuh hati kerana ketinggian kasih sayang Baginda sesama manusia. </a:t>
            </a:r>
          </a:p>
        </p:txBody>
      </p:sp>
    </p:spTree>
    <p:extLst>
      <p:ext uri="{BB962C8B-B14F-4D97-AF65-F5344CB8AC3E}">
        <p14:creationId xmlns:p14="http://schemas.microsoft.com/office/powerpoint/2010/main" val="1837275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457200"/>
            <a:ext cx="8305800" cy="2133600"/>
          </a:xfrm>
          <a:prstGeom prst="roundRect">
            <a:avLst/>
          </a:prstGeom>
          <a:gradFill>
            <a:gsLst>
              <a:gs pos="90000">
                <a:schemeClr val="accent2">
                  <a:lumMod val="75000"/>
                </a:schemeClr>
              </a:gs>
              <a:gs pos="17000">
                <a:srgbClr val="FF0000"/>
              </a:gs>
            </a:gsLst>
            <a:lin ang="5400000" scaled="1"/>
          </a:gra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hal ini, Hujjatul Islam Imam al-Ghazali r.a pernah menyatakan bahawa </a:t>
            </a: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57200" y="4038600"/>
            <a:ext cx="8305800" cy="2209800"/>
          </a:xfrm>
          <a:prstGeom prst="roundRect">
            <a:avLst/>
          </a:prstGeom>
          <a:solidFill>
            <a:schemeClr val="accent1"/>
          </a:soli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“Kasih sayang adalah kunci kepada hubungan silaturrahim.” </a:t>
            </a:r>
          </a:p>
        </p:txBody>
      </p:sp>
      <p:sp>
        <p:nvSpPr>
          <p:cNvPr id="5" name="Right Arrow 4"/>
          <p:cNvSpPr/>
          <p:nvPr/>
        </p:nvSpPr>
        <p:spPr>
          <a:xfrm rot="5400000">
            <a:off x="4076700" y="2999874"/>
            <a:ext cx="1066800" cy="685800"/>
          </a:xfrm>
          <a:prstGeom prst="rightArrow">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46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066800" y="381000"/>
            <a:ext cx="7086600" cy="1219200"/>
          </a:xfrm>
          <a:prstGeom prst="roundRect">
            <a:avLst/>
          </a:prstGeom>
          <a:gradFill>
            <a:gsLst>
              <a:gs pos="90000">
                <a:schemeClr val="accent2">
                  <a:lumMod val="75000"/>
                </a:schemeClr>
              </a:gs>
              <a:gs pos="17000">
                <a:srgbClr val="FF0000"/>
              </a:gs>
            </a:gsLst>
            <a:lin ang="5400000" scaled="1"/>
          </a:gra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kasih sayang juga </a:t>
            </a:r>
          </a:p>
        </p:txBody>
      </p:sp>
      <p:graphicFrame>
        <p:nvGraphicFramePr>
          <p:cNvPr id="10" name="Diagram 9"/>
          <p:cNvGraphicFramePr/>
          <p:nvPr>
            <p:extLst>
              <p:ext uri="{D42A27DB-BD31-4B8C-83A1-F6EECF244321}">
                <p14:modId xmlns:p14="http://schemas.microsoft.com/office/powerpoint/2010/main" val="1911511800"/>
              </p:ext>
            </p:extLst>
          </p:nvPr>
        </p:nvGraphicFramePr>
        <p:xfrm>
          <a:off x="228600" y="1371600"/>
          <a:ext cx="8458200" cy="524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48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0" y="381000"/>
            <a:ext cx="4648200" cy="1219200"/>
          </a:xfrm>
          <a:prstGeom prst="roundRect">
            <a:avLst/>
          </a:prstGeom>
          <a:gradFill>
            <a:gsLst>
              <a:gs pos="90000">
                <a:schemeClr val="accent2">
                  <a:lumMod val="75000"/>
                </a:schemeClr>
              </a:gs>
              <a:gs pos="17000">
                <a:srgbClr val="FF0000"/>
              </a:gs>
            </a:gsLst>
            <a:lin ang="5400000" scaled="1"/>
          </a:gra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Oleh sebab itu </a:t>
            </a: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914400" y="1762626"/>
            <a:ext cx="7391400" cy="1981200"/>
          </a:xfrm>
          <a:prstGeom prst="roundRect">
            <a:avLst/>
          </a:prstGeom>
          <a:solidFill>
            <a:schemeClr val="accent1"/>
          </a:soli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kita suburkan perasaan kasih sayang sesama kita dalam masyarakat</a:t>
            </a:r>
          </a:p>
        </p:txBody>
      </p:sp>
      <p:sp>
        <p:nvSpPr>
          <p:cNvPr id="10" name="Rectangle: Rounded Corners 5">
            <a:extLst>
              <a:ext uri="{FF2B5EF4-FFF2-40B4-BE49-F238E27FC236}">
                <a16:creationId xmlns:a16="http://schemas.microsoft.com/office/drawing/2014/main" xmlns="" id="{A3097165-8E05-6925-6216-11FFD7BA27DA}"/>
              </a:ext>
            </a:extLst>
          </p:cNvPr>
          <p:cNvSpPr/>
          <p:nvPr/>
        </p:nvSpPr>
        <p:spPr>
          <a:xfrm>
            <a:off x="571500" y="3978442"/>
            <a:ext cx="8077200" cy="2590800"/>
          </a:xfrm>
          <a:prstGeom prst="roundRect">
            <a:avLst/>
          </a:prstGeom>
          <a:solidFill>
            <a:schemeClr val="accent1"/>
          </a:solidFill>
          <a:ln>
            <a:solidFill>
              <a:schemeClr val="accent3">
                <a:lumMod val="50000"/>
              </a:schemeClr>
            </a:solidFill>
          </a:ln>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Kerana kesannya amat baik dalam mengeratkan perpaduan dalam kalangan umat Islam di negara yang tercinta ini.</a:t>
            </a:r>
          </a:p>
        </p:txBody>
      </p:sp>
    </p:spTree>
    <p:extLst>
      <p:ext uri="{BB962C8B-B14F-4D97-AF65-F5344CB8AC3E}">
        <p14:creationId xmlns:p14="http://schemas.microsoft.com/office/powerpoint/2010/main" val="2151614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2895600" y="1219200"/>
            <a:ext cx="3200399" cy="1097882"/>
          </a:xfrm>
          <a:prstGeom prst="roundRect">
            <a:avLst/>
          </a:prstGeom>
          <a:solidFill>
            <a:schemeClr val="accent4">
              <a:lumMod val="75000"/>
            </a:schemeClr>
          </a:solidFill>
          <a:ln/>
          <a:effectLst/>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a:t>
            </a: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685801" y="2819400"/>
            <a:ext cx="7619999" cy="3276600"/>
          </a:xfrm>
          <a:prstGeom prst="roundRect">
            <a:avLst/>
          </a:prstGeom>
          <a:solidFill>
            <a:schemeClr val="accent4">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Kelahiran Nabi Muhammad SAW  merupakan nikmat dan rahmat yang tak terhingga untuk umat manusia di seluruh dunia. </a:t>
            </a:r>
          </a:p>
        </p:txBody>
      </p:sp>
    </p:spTree>
    <p:extLst>
      <p:ext uri="{BB962C8B-B14F-4D97-AF65-F5344CB8AC3E}">
        <p14:creationId xmlns:p14="http://schemas.microsoft.com/office/powerpoint/2010/main" val="3572905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990600" y="685800"/>
            <a:ext cx="7010400" cy="1326482"/>
          </a:xfrm>
          <a:prstGeom prst="roundRect">
            <a:avLst/>
          </a:prstGeom>
          <a:solidFill>
            <a:schemeClr val="accent4">
              <a:lumMod val="75000"/>
            </a:schemeClr>
          </a:solidFill>
          <a:ln/>
          <a:effectLst/>
          <a:scene3d>
            <a:camera prst="orthographicFront">
              <a:rot lat="0" lon="0" rev="0"/>
            </a:camera>
            <a:lightRig rig="threePt" dir="t">
              <a:rot lat="0" lon="0" rev="1200000"/>
            </a:lightRig>
          </a:scene3d>
          <a:sp3d>
            <a:bevelT w="63500" h="25400" prst="softRoun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Maulid Nabi yang kita sambut pada setiap tahun</a:t>
            </a: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685801" y="2819400"/>
            <a:ext cx="7619999" cy="3276600"/>
          </a:xfrm>
          <a:prstGeom prst="roundRect">
            <a:avLst/>
          </a:prstGeom>
          <a:solidFill>
            <a:schemeClr val="accent4">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Adalah salah satu cara menyuburkan kecintaan dan mensyukuri nikmat kelahiran  agung Rasulullah SAW.</a:t>
            </a:r>
          </a:p>
        </p:txBody>
      </p:sp>
    </p:spTree>
    <p:extLst>
      <p:ext uri="{BB962C8B-B14F-4D97-AF65-F5344CB8AC3E}">
        <p14:creationId xmlns:p14="http://schemas.microsoft.com/office/powerpoint/2010/main" val="249612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xmlns="" id="{AB2DE3E0-5296-59FF-7B05-F4B0BA73FF3C}"/>
              </a:ext>
            </a:extLst>
          </p:cNvPr>
          <p:cNvSpPr/>
          <p:nvPr/>
        </p:nvSpPr>
        <p:spPr>
          <a:xfrm>
            <a:off x="381000" y="2133600"/>
            <a:ext cx="8458200" cy="2133600"/>
          </a:xfrm>
          <a:prstGeom prst="homePlate">
            <a:avLst/>
          </a:prstGeom>
          <a:gradFill flip="none" rotWithShape="1">
            <a:gsLst>
              <a:gs pos="0">
                <a:srgbClr val="0070C0"/>
              </a:gs>
              <a:gs pos="80000">
                <a:schemeClr val="accent1">
                  <a:lumMod val="60000"/>
                  <a:lumOff val="40000"/>
                </a:schemeClr>
              </a:gs>
              <a:gs pos="100000">
                <a:schemeClr val="accent1">
                  <a:lumMod val="75000"/>
                </a:schemeClr>
              </a:gs>
            </a:gsLst>
            <a:lin ang="27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Mengakhiri khutbah pada hari ini, Khatib menyeru sekalian jamaah agar: </a:t>
            </a:r>
          </a:p>
        </p:txBody>
      </p:sp>
    </p:spTree>
    <p:extLst>
      <p:ext uri="{BB962C8B-B14F-4D97-AF65-F5344CB8AC3E}">
        <p14:creationId xmlns:p14="http://schemas.microsoft.com/office/powerpoint/2010/main" val="274579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6" name="Rectangle: Rounded Corners 8">
            <a:extLst>
              <a:ext uri="{FF2B5EF4-FFF2-40B4-BE49-F238E27FC236}">
                <a16:creationId xmlns:a16="http://schemas.microsoft.com/office/drawing/2014/main" xmlns="" id="{FA9C5201-3937-4A66-A830-C32FEA0519A1}"/>
              </a:ext>
            </a:extLst>
          </p:cNvPr>
          <p:cNvSpPr/>
          <p:nvPr/>
        </p:nvSpPr>
        <p:spPr>
          <a:xfrm>
            <a:off x="381000" y="304800"/>
            <a:ext cx="8373979" cy="1828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Pertama: Syukurilah nikmat Iman dan nikmat Islam yang kita perolehi hasil pengorbanan Nabi Muhammad saw. </a:t>
            </a:r>
          </a:p>
        </p:txBody>
      </p:sp>
      <p:sp>
        <p:nvSpPr>
          <p:cNvPr id="5" name="Rectangle: Rounded Corners 8">
            <a:extLst>
              <a:ext uri="{FF2B5EF4-FFF2-40B4-BE49-F238E27FC236}">
                <a16:creationId xmlns:a16="http://schemas.microsoft.com/office/drawing/2014/main" xmlns="" id="{FA9C5201-3937-4A66-A830-C32FEA0519A1}"/>
              </a:ext>
            </a:extLst>
          </p:cNvPr>
          <p:cNvSpPr/>
          <p:nvPr/>
        </p:nvSpPr>
        <p:spPr>
          <a:xfrm>
            <a:off x="381000" y="2544177"/>
            <a:ext cx="8373979" cy="1828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Kedua: Buktikan kesyukuran itu pula dengan mengamalkan sunnah Nabi Muhammad saw dalam segenap sudut kehidupan kita. </a:t>
            </a:r>
          </a:p>
        </p:txBody>
      </p:sp>
      <p:sp>
        <p:nvSpPr>
          <p:cNvPr id="7" name="Rectangle: Rounded Corners 8">
            <a:extLst>
              <a:ext uri="{FF2B5EF4-FFF2-40B4-BE49-F238E27FC236}">
                <a16:creationId xmlns:a16="http://schemas.microsoft.com/office/drawing/2014/main" xmlns="" id="{FA9C5201-3937-4A66-A830-C32FEA0519A1}"/>
              </a:ext>
            </a:extLst>
          </p:cNvPr>
          <p:cNvSpPr/>
          <p:nvPr/>
        </p:nvSpPr>
        <p:spPr>
          <a:xfrm>
            <a:off x="381000" y="4783555"/>
            <a:ext cx="8373979" cy="1828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Ketiga: Bermuamalahlah sesama manusia dengan penuh perasaan kasih dan sayang sepertimana diajar oleh Nabi SAW.</a:t>
            </a:r>
          </a:p>
        </p:txBody>
      </p:sp>
    </p:spTree>
    <p:extLst>
      <p:ext uri="{BB962C8B-B14F-4D97-AF65-F5344CB8AC3E}">
        <p14:creationId xmlns:p14="http://schemas.microsoft.com/office/powerpoint/2010/main" val="234627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1754326"/>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6675" y="3253486"/>
            <a:ext cx="9010650"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71500" y="444786"/>
            <a:ext cx="8077199" cy="1079213"/>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51328" y="599671"/>
            <a:ext cx="5713424"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4" name="Rectangle 3"/>
          <p:cNvSpPr/>
          <p:nvPr/>
        </p:nvSpPr>
        <p:spPr>
          <a:xfrm>
            <a:off x="533400" y="3918063"/>
            <a:ext cx="8077198" cy="2554545"/>
          </a:xfrm>
          <a:prstGeom prst="rect">
            <a:avLst/>
          </a:prstGeom>
        </p:spPr>
        <p:txBody>
          <a:bodyPr wrap="square">
            <a:spAutoFit/>
          </a:bodyPr>
          <a:lstStyle/>
          <a:p>
            <a:pPr algn="just"/>
            <a:r>
              <a:rPr lang="ms-MY" sz="3200" b="1" dirty="0"/>
              <a:t>Maksudnya: </a:t>
            </a:r>
            <a:r>
              <a:rPr lang="ms-MY" sz="3200" b="1" dirty="0">
                <a:solidFill>
                  <a:srgbClr val="FF0000"/>
                </a:solidFill>
              </a:rPr>
              <a:t>Maksudnya:Dan tiadalah Kami mengutuskan kamu (wahai Muhammad), melainkan untuk menjadi rahmat bagi sekalian alam.</a:t>
            </a:r>
          </a:p>
          <a:p>
            <a:pPr algn="r"/>
            <a:r>
              <a:rPr lang="ms-MY" sz="3200" b="1" dirty="0">
                <a:solidFill>
                  <a:srgbClr val="FF0000"/>
                </a:solidFill>
              </a:rPr>
              <a:t>  </a:t>
            </a:r>
            <a:r>
              <a:rPr lang="ms-MY" sz="3200" b="1" dirty="0"/>
              <a:t>(Surah Al-Anbia, 107)</a:t>
            </a:r>
          </a:p>
        </p:txBody>
      </p:sp>
      <p:pic>
        <p:nvPicPr>
          <p:cNvPr id="8" name="Picture 7">
            <a:extLst>
              <a:ext uri="{FF2B5EF4-FFF2-40B4-BE49-F238E27FC236}">
                <a16:creationId xmlns:a16="http://schemas.microsoft.com/office/drawing/2014/main" xmlns="" id="{8CA702E5-16CD-4E5B-958F-15827B439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08" y="2033227"/>
            <a:ext cx="8638781" cy="1603387"/>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a:t>
            </a:r>
            <a:r>
              <a:rPr lang="ar-SA" sz="6000" b="1" dirty="0">
                <a:solidFill>
                  <a:srgbClr val="FFFF00"/>
                </a:solidFill>
                <a:effectLst>
                  <a:glow rad="101600">
                    <a:schemeClr val="tx1">
                      <a:alpha val="60000"/>
                    </a:schemeClr>
                  </a:glow>
                </a:effectLst>
                <a:cs typeface="Traditional Arabic" pitchFamily="2" charset="-78"/>
              </a:rPr>
              <a:t>لَّا إِلٰهَ </a:t>
            </a:r>
            <a:r>
              <a:rPr lang="ar-SA" sz="6000" b="1" dirty="0" smtClean="0">
                <a:solidFill>
                  <a:srgbClr val="FFFF00"/>
                </a:solidFill>
                <a:effectLst>
                  <a:glow rad="101600">
                    <a:schemeClr val="tx1">
                      <a:alpha val="60000"/>
                    </a:schemeClr>
                  </a:glow>
                </a:effectLst>
                <a:cs typeface="Traditional Arabic" pitchFamily="2" charset="-78"/>
              </a:rPr>
              <a:t>إِلَّا </a:t>
            </a:r>
            <a:r>
              <a:rPr lang="ar-SA" sz="6000" b="1" dirty="0">
                <a:solidFill>
                  <a:srgbClr val="FFFF00"/>
                </a:solidFill>
                <a:effectLst>
                  <a:glow rad="101600">
                    <a:schemeClr val="tx1">
                      <a:alpha val="60000"/>
                    </a:schemeClr>
                  </a:glow>
                </a:effectLst>
                <a:cs typeface="Traditional Arabic" pitchFamily="2" charset="-78"/>
              </a:rPr>
              <a:t>اللهُ وَحْدَهُ </a:t>
            </a:r>
            <a:r>
              <a:rPr lang="ar-SA" sz="6000" b="1" dirty="0" smtClean="0">
                <a:solidFill>
                  <a:srgbClr val="FFFF00"/>
                </a:solidFill>
                <a:effectLst>
                  <a:glow rad="101600">
                    <a:schemeClr val="tx1">
                      <a:alpha val="60000"/>
                    </a:schemeClr>
                  </a:glow>
                </a:effectLst>
                <a:cs typeface="Traditional Arabic" pitchFamily="2" charset="-78"/>
              </a:rPr>
              <a:t>لَا</a:t>
            </a:r>
            <a:r>
              <a:rPr lang="ar-SA" sz="6000" b="1" dirty="0" smtClean="0">
                <a:solidFill>
                  <a:srgbClr val="FFFF00"/>
                </a:solidFill>
                <a:effectLst>
                  <a:glow rad="101600">
                    <a:schemeClr val="tx1">
                      <a:alpha val="60000"/>
                    </a:schemeClr>
                  </a:glow>
                </a:effectLst>
                <a:cs typeface="Traditional Arabic" pitchFamily="2" charset="-78"/>
              </a:rPr>
              <a:t> </a:t>
            </a:r>
            <a:r>
              <a:rPr lang="ar-SA" sz="6000" b="1" dirty="0">
                <a:solidFill>
                  <a:srgbClr val="FFFF00"/>
                </a:solidFill>
                <a:effectLst>
                  <a:glow rad="101600">
                    <a:schemeClr val="tx1">
                      <a:alpha val="60000"/>
                    </a:schemeClr>
                  </a:glow>
                </a:effectLst>
                <a:cs typeface="Traditional Arabic" pitchFamily="2" charset="-78"/>
              </a:rPr>
              <a:t>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a:t>
            </a:r>
            <a:r>
              <a:rPr lang="ar-SA" sz="5400" b="1" dirty="0">
                <a:solidFill>
                  <a:srgbClr val="FFFF00"/>
                </a:solidFill>
                <a:effectLst>
                  <a:glow rad="101600">
                    <a:schemeClr val="tx1">
                      <a:alpha val="60000"/>
                    </a:schemeClr>
                  </a:glow>
                </a:effectLst>
                <a:cs typeface="Traditional Arabic" pitchFamily="2" charset="-78"/>
              </a:rPr>
              <a:t>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533400" y="381000"/>
            <a:ext cx="8077200" cy="60198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Berbaktilah kepada Allah SWT dengan sepenuh hati. Manfaatkanlah peluang kehidupan ini dengan melakukan ketaatan untuk mendapat keredaan-Nya. Ketahuilah bahawa Allah telah menjadikan hari Jumaat sebagai penghulu segala hari yang dipenuhi dengan pelbagai kelebihan</a:t>
            </a:r>
          </a:p>
        </p:txBody>
      </p:sp>
    </p:spTree>
    <p:extLst>
      <p:ext uri="{BB962C8B-B14F-4D97-AF65-F5344CB8AC3E}">
        <p14:creationId xmlns:p14="http://schemas.microsoft.com/office/powerpoint/2010/main" val="2787621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498340" y="1828800"/>
            <a:ext cx="8147319" cy="4462760"/>
          </a:xfrm>
          <a:prstGeom prst="rect">
            <a:avLst/>
          </a:prstGeom>
        </p:spPr>
        <p:txBody>
          <a:bodyPr wrap="square">
            <a:spAutoFit/>
          </a:bodyPr>
          <a:lstStyle/>
          <a:p>
            <a:pPr algn="just"/>
            <a:r>
              <a:rPr lang="en-US" sz="3600" b="1" dirty="0">
                <a:ln w="1905"/>
                <a:solidFill>
                  <a:srgbClr val="C00000"/>
                </a:solidFill>
                <a:effectLst>
                  <a:innerShdw blurRad="69850" dist="43180" dir="5400000">
                    <a:srgbClr val="000000">
                      <a:alpha val="65000"/>
                    </a:srgbClr>
                  </a:innerShdw>
                </a:effectLst>
              </a:rPr>
              <a:t>”</a:t>
            </a:r>
            <a:r>
              <a:rPr lang="en-US" sz="3600" b="1" dirty="0" err="1">
                <a:ln w="1905"/>
                <a:solidFill>
                  <a:srgbClr val="C00000"/>
                </a:solidFill>
                <a:effectLst>
                  <a:innerShdw blurRad="69850" dist="43180" dir="5400000">
                    <a:srgbClr val="000000">
                      <a:alpha val="65000"/>
                    </a:srgbClr>
                  </a:innerShdw>
                </a:effectLst>
              </a:rPr>
              <a:t>Sebaik-baik</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ialah</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Jumaat. </a:t>
            </a:r>
            <a:r>
              <a:rPr lang="en-US" sz="3600" b="1" dirty="0" err="1">
                <a:ln w="1905"/>
                <a:solidFill>
                  <a:srgbClr val="C00000"/>
                </a:solidFill>
                <a:effectLst>
                  <a:innerShdw blurRad="69850" dist="43180" dir="5400000">
                    <a:srgbClr val="000000">
                      <a:alpha val="65000"/>
                    </a:srgbClr>
                  </a:innerShdw>
                </a:effectLst>
              </a:rPr>
              <a:t>Padanya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dijadikan</a:t>
            </a:r>
            <a:r>
              <a:rPr lang="en-US" sz="3600" b="1" dirty="0">
                <a:ln w="1905"/>
                <a:solidFill>
                  <a:srgbClr val="C00000"/>
                </a:solidFill>
                <a:effectLst>
                  <a:innerShdw blurRad="69850" dist="43180" dir="5400000">
                    <a:srgbClr val="000000">
                      <a:alpha val="65000"/>
                    </a:srgbClr>
                  </a:innerShdw>
                </a:effectLst>
              </a:rPr>
              <a:t> Nabi Adam. </a:t>
            </a:r>
            <a:r>
              <a:rPr lang="en-US" sz="3600" b="1" dirty="0" err="1">
                <a:ln w="1905"/>
                <a:solidFill>
                  <a:srgbClr val="C00000"/>
                </a:solidFill>
                <a:effectLst>
                  <a:innerShdw blurRad="69850" dist="43180" dir="5400000">
                    <a:srgbClr val="000000">
                      <a:alpha val="65000"/>
                    </a:srgbClr>
                  </a:innerShdw>
                </a:effectLst>
              </a:rPr>
              <a:t>Padanya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dimasukkan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baginda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ke</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syurga</a:t>
            </a:r>
            <a:r>
              <a:rPr lang="en-US" sz="3600" b="1" dirty="0">
                <a:ln w="1905"/>
                <a:solidFill>
                  <a:srgbClr val="C00000"/>
                </a:solidFill>
                <a:effectLst>
                  <a:innerShdw blurRad="69850" dist="43180" dir="5400000">
                    <a:srgbClr val="000000">
                      <a:alpha val="65000"/>
                    </a:srgbClr>
                  </a:innerShdw>
                </a:effectLst>
              </a:rPr>
              <a:t> dan </a:t>
            </a:r>
            <a:r>
              <a:rPr lang="en-US" sz="3600" b="1" dirty="0" err="1">
                <a:ln w="1905"/>
                <a:solidFill>
                  <a:srgbClr val="C00000"/>
                </a:solidFill>
                <a:effectLst>
                  <a:innerShdw blurRad="69850" dist="43180" dir="5400000">
                    <a:srgbClr val="000000">
                      <a:alpha val="65000"/>
                    </a:srgbClr>
                  </a:innerShdw>
                </a:effectLst>
              </a:rPr>
              <a:t>padanya</a:t>
            </a:r>
            <a:r>
              <a:rPr lang="en-US" sz="3600" b="1" dirty="0">
                <a:ln w="1905"/>
                <a:solidFill>
                  <a:srgbClr val="C00000"/>
                </a:solidFill>
                <a:effectLst>
                  <a:innerShdw blurRad="69850" dist="43180" dir="5400000">
                    <a:srgbClr val="000000">
                      <a:alpha val="65000"/>
                    </a:srgbClr>
                  </a:innerShdw>
                </a:effectLst>
              </a:rPr>
              <a:t> juga </a:t>
            </a:r>
            <a:r>
              <a:rPr lang="en-US" sz="3600" b="1" dirty="0" err="1">
                <a:ln w="1905"/>
                <a:solidFill>
                  <a:srgbClr val="C00000"/>
                </a:solidFill>
                <a:effectLst>
                  <a:innerShdw blurRad="69850" dist="43180" dir="5400000">
                    <a:srgbClr val="000000">
                      <a:alpha val="65000"/>
                    </a:srgbClr>
                  </a:innerShdw>
                </a:effectLst>
              </a:rPr>
              <a:t>dikeluarkan</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daripada</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syurga</a:t>
            </a:r>
            <a:r>
              <a:rPr lang="en-US" sz="3600" b="1" dirty="0">
                <a:ln w="1905"/>
                <a:solidFill>
                  <a:srgbClr val="C00000"/>
                </a:solidFill>
                <a:effectLst>
                  <a:innerShdw blurRad="69850" dist="43180" dir="5400000">
                    <a:srgbClr val="000000">
                      <a:alpha val="65000"/>
                    </a:srgbClr>
                  </a:innerShdw>
                </a:effectLst>
              </a:rPr>
              <a:t>, dan </a:t>
            </a:r>
            <a:r>
              <a:rPr lang="en-US" sz="3600" b="1" dirty="0" err="1">
                <a:ln w="1905"/>
                <a:solidFill>
                  <a:srgbClr val="C00000"/>
                </a:solidFill>
                <a:effectLst>
                  <a:innerShdw blurRad="69850" dist="43180" dir="5400000">
                    <a:srgbClr val="000000">
                      <a:alpha val="65000"/>
                    </a:srgbClr>
                  </a:innerShdw>
                </a:effectLst>
              </a:rPr>
              <a:t>tidak</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berlaku</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Kiamat</a:t>
            </a:r>
            <a:r>
              <a:rPr lang="en-US" sz="3600" b="1" dirty="0">
                <a:ln w="1905"/>
                <a:solidFill>
                  <a:srgbClr val="C00000"/>
                </a:solidFill>
                <a:effectLst>
                  <a:innerShdw blurRad="69850" dist="43180" dir="5400000">
                    <a:srgbClr val="000000">
                      <a:alpha val="65000"/>
                    </a:srgbClr>
                  </a:innerShdw>
                </a:effectLst>
              </a:rPr>
              <a:t> </a:t>
            </a:r>
            <a:r>
              <a:rPr lang="en-US" sz="3600" b="1" dirty="0" err="1">
                <a:ln w="1905"/>
                <a:solidFill>
                  <a:srgbClr val="C00000"/>
                </a:solidFill>
                <a:effectLst>
                  <a:innerShdw blurRad="69850" dist="43180" dir="5400000">
                    <a:srgbClr val="000000">
                      <a:alpha val="65000"/>
                    </a:srgbClr>
                  </a:innerShdw>
                </a:effectLst>
              </a:rPr>
              <a:t>melainkan</a:t>
            </a:r>
            <a:r>
              <a:rPr lang="en-US" sz="3600" b="1" dirty="0">
                <a:ln w="1905"/>
                <a:solidFill>
                  <a:srgbClr val="C00000"/>
                </a:solidFill>
                <a:effectLst>
                  <a:innerShdw blurRad="69850" dist="43180" dir="5400000">
                    <a:srgbClr val="000000">
                      <a:alpha val="65000"/>
                    </a:srgbClr>
                  </a:innerShdw>
                </a:effectLst>
              </a:rPr>
              <a:t> pada </a:t>
            </a:r>
            <a:r>
              <a:rPr lang="en-US" sz="3600" b="1" dirty="0" err="1">
                <a:ln w="1905"/>
                <a:solidFill>
                  <a:srgbClr val="C00000"/>
                </a:solidFill>
                <a:effectLst>
                  <a:innerShdw blurRad="69850" dist="43180" dir="5400000">
                    <a:srgbClr val="000000">
                      <a:alpha val="65000"/>
                    </a:srgbClr>
                  </a:innerShdw>
                </a:effectLst>
              </a:rPr>
              <a:t>hari</a:t>
            </a:r>
            <a:r>
              <a:rPr lang="en-US" sz="3600" b="1" dirty="0">
                <a:ln w="1905"/>
                <a:solidFill>
                  <a:srgbClr val="C00000"/>
                </a:solidFill>
                <a:effectLst>
                  <a:innerShdw blurRad="69850" dist="43180" dir="5400000">
                    <a:srgbClr val="000000">
                      <a:alpha val="65000"/>
                    </a:srgbClr>
                  </a:innerShdw>
                </a:effectLst>
              </a:rPr>
              <a:t> Jumaat.”</a:t>
            </a:r>
          </a:p>
          <a:p>
            <a:pPr algn="just"/>
            <a:endParaRPr lang="en-US" sz="3600" b="1" dirty="0">
              <a:ln w="1905"/>
              <a:solidFill>
                <a:srgbClr val="C00000"/>
              </a:solidFill>
              <a:effectLst>
                <a:innerShdw blurRad="69850" dist="43180" dir="5400000">
                  <a:srgbClr val="000000">
                    <a:alpha val="65000"/>
                  </a:srgbClr>
                </a:innerShdw>
              </a:effectLst>
            </a:endParaRPr>
          </a:p>
          <a:p>
            <a:pPr algn="ctr"/>
            <a:r>
              <a:rPr lang="en-US" sz="3200" b="1" dirty="0">
                <a:ln w="1905"/>
                <a:solidFill>
                  <a:srgbClr val="C00000"/>
                </a:solidFill>
                <a:effectLst>
                  <a:innerShdw blurRad="69850" dist="43180" dir="5400000">
                    <a:srgbClr val="000000">
                      <a:alpha val="65000"/>
                    </a:srgbClr>
                  </a:innerShdw>
                </a:effectLst>
              </a:rPr>
              <a:t>(Hadis </a:t>
            </a:r>
            <a:r>
              <a:rPr lang="en-US" sz="3200" b="1" dirty="0" err="1">
                <a:ln w="1905"/>
                <a:solidFill>
                  <a:srgbClr val="C00000"/>
                </a:solidFill>
                <a:effectLst>
                  <a:innerShdw blurRad="69850" dist="43180" dir="5400000">
                    <a:srgbClr val="000000">
                      <a:alpha val="65000"/>
                    </a:srgbClr>
                  </a:innerShdw>
                </a:effectLst>
              </a:rPr>
              <a:t>riwayat</a:t>
            </a:r>
            <a:r>
              <a:rPr lang="en-US" sz="3200" b="1" dirty="0">
                <a:ln w="1905"/>
                <a:solidFill>
                  <a:srgbClr val="C00000"/>
                </a:solidFill>
                <a:effectLst>
                  <a:innerShdw blurRad="69850" dist="43180" dir="5400000">
                    <a:srgbClr val="000000">
                      <a:alpha val="65000"/>
                    </a:srgbClr>
                  </a:innerShdw>
                </a:effectLst>
              </a:rPr>
              <a:t> Muslim)</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bermaksud: </a:t>
            </a:r>
          </a:p>
        </p:txBody>
      </p:sp>
    </p:spTree>
    <p:extLst>
      <p:ext uri="{BB962C8B-B14F-4D97-AF65-F5344CB8AC3E}">
        <p14:creationId xmlns:p14="http://schemas.microsoft.com/office/powerpoint/2010/main" val="368774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371600"/>
            <a:ext cx="8701030" cy="2585323"/>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وَبَارِكْ عَلَى سَيِّدِنَا مُحَمَّدٍ أَشْرَفِ الْأَنْبِيَاءِ وَالْمُرْسَلِيْنَ، وَعَلَى آلِهِ وَصَحْبِهِ أَجْمَعِيْنَ، وَالتَّابِعِيْنَ لَهُمْ بِإِحْسَانٍ إِلَى يَوْمِ الدِّيْن</a:t>
            </a:r>
          </a:p>
        </p:txBody>
      </p:sp>
      <p:sp>
        <p:nvSpPr>
          <p:cNvPr id="4" name="TextBox 3"/>
          <p:cNvSpPr txBox="1"/>
          <p:nvPr/>
        </p:nvSpPr>
        <p:spPr>
          <a:xfrm>
            <a:off x="214370" y="3956923"/>
            <a:ext cx="8701030" cy="2308324"/>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s-E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s-E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s-E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s-E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s-E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E9619CCB-3355-45FC-B8C5-E9D9830B1F55}"/>
              </a:ext>
            </a:extLst>
          </p:cNvPr>
          <p:cNvSpPr/>
          <p:nvPr/>
        </p:nvSpPr>
        <p:spPr>
          <a:xfrm>
            <a:off x="2511593" y="152400"/>
            <a:ext cx="4120814" cy="762000"/>
          </a:xfrm>
          <a:prstGeom prst="homePlate">
            <a:avLst/>
          </a:prstGeom>
          <a:solidFill>
            <a:schemeClr val="accent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a:t>
            </a:r>
          </a:p>
        </p:txBody>
      </p:sp>
      <p:sp>
        <p:nvSpPr>
          <p:cNvPr id="8" name="Rectangle: Rounded Corners 8">
            <a:extLst>
              <a:ext uri="{FF2B5EF4-FFF2-40B4-BE49-F238E27FC236}">
                <a16:creationId xmlns:a16="http://schemas.microsoft.com/office/drawing/2014/main" xmlns="" id="{E9BF90BD-1D9C-4DE3-AF3D-E1DA7FE28E0C}"/>
              </a:ext>
            </a:extLst>
          </p:cNvPr>
          <p:cNvSpPr/>
          <p:nvPr/>
        </p:nvSpPr>
        <p:spPr>
          <a:xfrm>
            <a:off x="304800" y="990600"/>
            <a:ext cx="8534400" cy="5715000"/>
          </a:xfrm>
          <a:prstGeom prst="flowChartAlternateProcess">
            <a:avLst/>
          </a:prstGeom>
          <a:solidFill>
            <a:schemeClr val="accent2">
              <a:lumMod val="75000"/>
            </a:schemeClr>
          </a:soli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Bersempena dengan hari yang mulia ini, sayugialah kita umat Islam mengambil peluang melakukan amal kebaikan seperti berniat iktikaf ketika berada dalam masjid, mengambil pengajaran daripada kandungan khutbah Jumaat, berzikir serta menunaikan solat Jumaat dengan tertib dan khusyuk. Janganlah melakukan perkara yang boleh mengganggu jemaah lain sepanjang berada di masjid, kerana perbuatan tersebut dilarang dalam Islam.</a:t>
            </a:r>
          </a:p>
        </p:txBody>
      </p:sp>
    </p:spTree>
    <p:extLst>
      <p:ext uri="{BB962C8B-B14F-4D97-AF65-F5344CB8AC3E}">
        <p14:creationId xmlns:p14="http://schemas.microsoft.com/office/powerpoint/2010/main" val="385294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115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Khutbah</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6 Rabiul Awal 1445H/ 22 September 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1104899" y="2671107"/>
            <a:ext cx="6934200" cy="3416320"/>
          </a:xfrm>
          <a:prstGeom prst="rect">
            <a:avLst/>
          </a:prstGeom>
        </p:spPr>
        <p:txBody>
          <a:bodyPr wrap="square">
            <a:spAutoFit/>
          </a:bodyPr>
          <a:lstStyle/>
          <a:p>
            <a:pPr algn="ctr"/>
            <a:r>
              <a:rPr lang="fi-FI"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KELAHIRAN RASULULLAH SAW SUATU RAHMAT</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2866020" y="899932"/>
            <a:ext cx="3494170" cy="946484"/>
          </a:xfrm>
          <a:prstGeom prst="round2SameRect">
            <a:avLst/>
          </a:prstGeom>
          <a:gradFill>
            <a:gsLst>
              <a:gs pos="90000">
                <a:srgbClr val="00B050"/>
              </a:gs>
              <a:gs pos="17000">
                <a:schemeClr val="accent3">
                  <a:lumMod val="50000"/>
                </a:schemeClr>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Alhamdulillah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460205" y="3241333"/>
            <a:ext cx="8305800" cy="1670304"/>
          </a:xfrm>
          <a:prstGeom prst="roundRect">
            <a:avLst/>
          </a:prstGeom>
          <a:gradFill>
            <a:gsLst>
              <a:gs pos="90000">
                <a:srgbClr val="00B050"/>
              </a:gs>
              <a:gs pos="17000">
                <a:schemeClr val="accent3">
                  <a:lumMod val="50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Bulan lahirnya INSAN AGONG yang membawa rahmat ke seluruh alam iaitu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1447800" y="4919658"/>
            <a:ext cx="6397792" cy="1418805"/>
          </a:xfrm>
          <a:prstGeom prst="roundRect">
            <a:avLst/>
          </a:prstGeom>
          <a:gradFill>
            <a:gsLst>
              <a:gs pos="90000">
                <a:srgbClr val="00B050"/>
              </a:gs>
              <a:gs pos="17000">
                <a:schemeClr val="accent3">
                  <a:lumMod val="50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NABI MUHAMMAD SAW.</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2007517" y="1846416"/>
            <a:ext cx="5211177" cy="1418804"/>
          </a:xfrm>
          <a:prstGeom prst="round2SameRect">
            <a:avLst/>
          </a:prstGeom>
          <a:gradFill>
            <a:gsLst>
              <a:gs pos="90000">
                <a:srgbClr val="00B050"/>
              </a:gs>
              <a:gs pos="17000">
                <a:schemeClr val="accent3">
                  <a:lumMod val="50000"/>
                </a:schemeClr>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sudah memasuki bulan RABIUL AWAL</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2146758" y="228600"/>
            <a:ext cx="5002885" cy="1160616"/>
          </a:xfrm>
          <a:prstGeom prst="round2SameRect">
            <a:avLst/>
          </a:prstGeom>
          <a:gradFill>
            <a:gsLst>
              <a:gs pos="90000">
                <a:srgbClr val="00B050"/>
              </a:gs>
              <a:gs pos="17000">
                <a:schemeClr val="accent3">
                  <a:lumMod val="50000"/>
                </a:schemeClr>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Kelahiran Baginda </a:t>
            </a:r>
            <a:r>
              <a:rPr lang="pt-BR"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merupakan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270963" y="1370437"/>
            <a:ext cx="6754475" cy="1665020"/>
          </a:xfrm>
          <a:prstGeom prst="roundRect">
            <a:avLst/>
          </a:prstGeom>
          <a:gradFill>
            <a:gsLst>
              <a:gs pos="90000">
                <a:srgbClr val="00B050"/>
              </a:gs>
              <a:gs pos="17000">
                <a:schemeClr val="accent3">
                  <a:lumMod val="50000"/>
                </a:schemeClr>
              </a:gs>
            </a:gsLst>
            <a:lin ang="5400000" scaled="1"/>
          </a:gra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Suatu nikmat yang amat besar dari Allah SWT bagi seluruh umat manusia.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1323035" y="3124200"/>
            <a:ext cx="6650330" cy="1888246"/>
          </a:xfrm>
          <a:prstGeom prst="round2SameRect">
            <a:avLst/>
          </a:prstGeom>
          <a:gradFill>
            <a:gsLst>
              <a:gs pos="90000">
                <a:srgbClr val="00B050"/>
              </a:gs>
              <a:gs pos="17000">
                <a:schemeClr val="accent3">
                  <a:lumMod val="50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MEMBAWA SINAR CAHAYA yang menyinari bumi </a:t>
            </a: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cahaya tauhid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990600" y="5008435"/>
            <a:ext cx="7315200" cy="1752600"/>
          </a:xfrm>
          <a:prstGeom prst="roundRect">
            <a:avLst/>
          </a:prstGeom>
          <a:gradFill>
            <a:gsLst>
              <a:gs pos="90000">
                <a:srgbClr val="00B050"/>
              </a:gs>
              <a:gs pos="17000">
                <a:schemeClr val="accent3">
                  <a:lumMod val="50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MEMADAMKAN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KEGELAPAN syirik dan kekufuran.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2503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1752600"/>
            <a:ext cx="8305800" cy="3505200"/>
          </a:xfrm>
          <a:prstGeom prst="roundRect">
            <a:avLst/>
          </a:prstGeom>
          <a:solidFill>
            <a:schemeClr val="accent6">
              <a:lumMod val="7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telah berjaya membawa beberapa perubahan yang besar dalam sejarah kehidupan dan tamadun </a:t>
            </a:r>
            <a:r>
              <a:rPr lang="sv-SE" sz="36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manusia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95701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12419899</TotalTime>
  <Words>1626</Words>
  <Application>Microsoft Office PowerPoint</Application>
  <PresentationFormat>On-screen Show (4:3)</PresentationFormat>
  <Paragraphs>202</Paragraphs>
  <Slides>52</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52</vt:i4>
      </vt:variant>
    </vt:vector>
  </HeadingPairs>
  <TitlesOfParts>
    <vt:vector size="69"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1174</cp:revision>
  <dcterms:created xsi:type="dcterms:W3CDTF">2017-12-24T04:47:57Z</dcterms:created>
  <dcterms:modified xsi:type="dcterms:W3CDTF">2023-09-20T14:53:34Z</dcterms:modified>
</cp:coreProperties>
</file>